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8"/>
  </p:notesMasterIdLst>
  <p:sldIdLst>
    <p:sldId id="264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AC739-AD69-8D4E-A2F8-418CA4FEB687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157E7-25B5-9741-A83B-0FE2166F7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3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AU">
              <a:latin typeface="Calibri" charset="0"/>
            </a:endParaRPr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7112B68-78F0-B146-828E-5B194D6C6670}" type="slidenum">
              <a:rPr lang="en-AU">
                <a:latin typeface="Calibri" charset="0"/>
              </a:rPr>
              <a:pPr/>
              <a:t>2</a:t>
            </a:fld>
            <a:endParaRPr lang="en-AU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6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17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42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79CB31-71E9-4423-AFBC-7CD179D71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A01D78F-C498-4FFC-8DD3-B5D997736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2356ED-D11B-4464-B779-B6001423C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509DF5-8654-4D1C-BA6A-A7F394B3F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DB9A61-DF43-4ED7-950A-44E8D2D6F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671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220387-4382-4A44-B611-5839B6A24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913036-F8C0-410C-B82B-0A0C2B099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A3BCFF-AE8F-4604-A5AD-AFA94A2E8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D009B2-C90D-47CC-8B73-541C0CF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E3CF42-CB88-4182-8C87-53C40324F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264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FA2BAB-BD15-4DF2-8FF9-F4212F05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95E7DB-6F77-4D18-A79C-295A1C13C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32D751-2F4F-4A67-8306-88E89984F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3016FA-E084-4DD6-90B6-C072F57B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36A6BA-13C5-4371-9596-F7E288713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556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4DA6BD-A600-46E0-AB25-EDDBD586E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386BAE-6E6A-47C6-8436-872224D1B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8A20AA2-FD42-4573-A0D7-57C1A9147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A4F6466-46B9-472B-A621-9F1139623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FA0306-9C53-4E3F-8207-6618A55C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AF6DF9-E6AB-4E6D-BC7C-CD13FC353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439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3FA132-F3F7-478C-8D61-4548B605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A64B6B-6172-4F52-A746-35C511E8B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C9CB805-720D-4454-A462-36D4F9D62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BF85302-4073-45A9-A7B7-332689C39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9B6EAF1-27B0-420F-9AB7-417A20C4E4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05890B4-AAFB-4420-91CC-22427595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9530D2B-2B82-48B6-B09E-6E218B83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1DF2D20-C14C-4270-A825-9A8DAFA2C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45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B459C0-1679-4E4C-BB25-D6FC5E1AA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671C304-2572-42F5-959E-1A8084F27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443F177-F875-4EA9-A508-180C0BA4A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55E8BCF-79E8-4194-939A-6FC23FB2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8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62F23F6-2A85-403C-81DF-49A84948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2B0E0B8-A1BA-45F6-BDB3-4AA0BC397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D0E831E-56C9-4E91-909A-0593E0936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47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321E15-334A-4282-87B1-F5EA518FB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D6A973-9331-468E-8653-252E7B000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6CC9FEF-2273-4B87-8033-D230E3578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57951E-E43C-4C6B-BF03-1C5C0EC35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0ABF31C-967C-4790-9168-8D2E158E3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044C66-3F6C-4909-BBE1-CBC332B16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7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58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594F6E-DF50-4F19-BEF3-E8E05C1CE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263389A-534C-409F-8E6D-8BC5868E7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19FA723-14E9-41CB-824E-267689AC7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456BC3A-56BF-49EF-B39B-4E1731A2C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025CB46-90B6-42DE-9E09-C6B9901EF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73ED80-C586-402E-8A86-724A4044D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882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2F2EAA-273C-410D-9A94-CD668FD59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ADD4B56-CFCB-4F8A-A2DA-78FE2C952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3D5A44-FA3C-4E3F-8E5C-E2E5B29F0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C8A8D6-5668-4AD7-88E9-D1639A31C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535C4B-C92E-4D69-AFD7-3ECA5D70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992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D8571C0-192A-4649-A8A2-01555F9BC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D9889BF-2976-4D94-9C21-ECA9844BE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28C057-8BDC-460B-BFB5-26FAF9115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7B0F30-0961-48D1-B8DF-44570F7FD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BE60F6-C494-4782-B19C-4BBAEEB0E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7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8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8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7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9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17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526C9-5BFD-0E42-B5F2-8BE79F259181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1AE92-A03C-3F4E-BD75-E29376F1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0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709D128-0FF0-45ED-8341-7C88F9388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51FB6E-2CFB-4C9C-89E3-51C6BFC2E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DF0D0-D8FA-45C9-BAF5-011B7E24FC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D0B620F-FBCC-4148-B491-B6F957F3364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 defTabSz="914400"/>
              <a:t>16/03/2018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D4B25D-6D39-4EE9-8BC1-BDFFF9C1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83CA5C-6CA2-4376-831D-ED9BD59D3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0B74E76-6872-4092-87BE-471162D74BE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0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/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>
            <a:extLst/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760840" y="1009284"/>
            <a:ext cx="1688684" cy="23341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3" name="Straight Connector 12">
            <a:extLst/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331970" y="4971278"/>
            <a:ext cx="480060" cy="0"/>
          </a:xfrm>
          <a:prstGeom prst="line">
            <a:avLst/>
          </a:prstGeom>
          <a:ln w="2540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/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87" t="36259" r="26563" b="14705"/>
          <a:stretch>
            <a:fillRect/>
          </a:stretch>
        </p:blipFill>
        <p:spPr>
          <a:xfrm flipH="1">
            <a:off x="3755059" y="983882"/>
            <a:ext cx="1773995" cy="2359542"/>
          </a:xfrm>
          <a:custGeom>
            <a:avLst/>
            <a:gdLst>
              <a:gd name="connsiteX0" fmla="*/ 3371112 w 3371112"/>
              <a:gd name="connsiteY0" fmla="*/ 0 h 3362868"/>
              <a:gd name="connsiteX1" fmla="*/ 0 w 3371112"/>
              <a:gd name="connsiteY1" fmla="*/ 0 h 3362868"/>
              <a:gd name="connsiteX2" fmla="*/ 0 w 3371112"/>
              <a:gd name="connsiteY2" fmla="*/ 3362868 h 3362868"/>
              <a:gd name="connsiteX3" fmla="*/ 3371112 w 3371112"/>
              <a:gd name="connsiteY3" fmla="*/ 3362868 h 336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1112" h="3362868">
                <a:moveTo>
                  <a:pt x="3371112" y="0"/>
                </a:moveTo>
                <a:lnTo>
                  <a:pt x="0" y="0"/>
                </a:lnTo>
                <a:lnTo>
                  <a:pt x="0" y="3362868"/>
                </a:lnTo>
                <a:lnTo>
                  <a:pt x="3371112" y="3362868"/>
                </a:lnTo>
                <a:close/>
              </a:path>
            </a:pathLst>
          </a:custGeom>
        </p:spPr>
      </p:pic>
      <p:sp>
        <p:nvSpPr>
          <p:cNvPr id="17" name="Oval 16">
            <a:extLst/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38194" y="1268361"/>
            <a:ext cx="1467612" cy="1953058"/>
          </a:xfrm>
          <a:prstGeom prst="ellipse">
            <a:avLst/>
          </a:prstGeom>
          <a:solidFill>
            <a:srgbClr val="FFFFFF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7FB0F77-4765-4DB1-B21D-FEE89800DBD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/>
          <a:stretch/>
        </p:blipFill>
        <p:spPr>
          <a:xfrm>
            <a:off x="3886200" y="1330490"/>
            <a:ext cx="1419606" cy="1828800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5722DB-FE60-4E6E-8553-84612EDD6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6949" y="3221419"/>
            <a:ext cx="7070105" cy="1424410"/>
          </a:xfrm>
        </p:spPr>
        <p:txBody>
          <a:bodyPr anchor="b">
            <a:normAutofit/>
          </a:bodyPr>
          <a:lstStyle/>
          <a:p>
            <a:r>
              <a:rPr lang="en-AU" sz="5400" dirty="0" smtClean="0">
                <a:solidFill>
                  <a:srgbClr val="1B1B1B"/>
                </a:solidFill>
              </a:rPr>
              <a:t>NTC LEAD Seminar</a:t>
            </a:r>
            <a:endParaRPr lang="en-AU" sz="5400" dirty="0">
              <a:solidFill>
                <a:srgbClr val="1B1B1B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5103D8-B6B7-4019-9772-8038056D6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6949" y="5121035"/>
            <a:ext cx="7070105" cy="1413331"/>
          </a:xfrm>
        </p:spPr>
        <p:txBody>
          <a:bodyPr>
            <a:normAutofit lnSpcReduction="10000"/>
          </a:bodyPr>
          <a:lstStyle/>
          <a:p>
            <a:r>
              <a:rPr lang="en-AU" sz="2800" dirty="0" smtClean="0">
                <a:solidFill>
                  <a:srgbClr val="1B1B1B"/>
                </a:solidFill>
              </a:rPr>
              <a:t>‘Ministry in Times of Disaster’</a:t>
            </a:r>
            <a:endParaRPr lang="en-AU" sz="2800" dirty="0" smtClean="0">
              <a:solidFill>
                <a:srgbClr val="1B1B1B"/>
              </a:solidFill>
            </a:endParaRPr>
          </a:p>
          <a:p>
            <a:r>
              <a:rPr lang="en-AU" sz="2800" b="1" dirty="0" smtClean="0">
                <a:solidFill>
                  <a:srgbClr val="1B1B1B"/>
                </a:solidFill>
              </a:rPr>
              <a:t>Rev. Linda Hamill</a:t>
            </a:r>
            <a:endParaRPr lang="en-AU" sz="2800" b="1" dirty="0" smtClean="0">
              <a:solidFill>
                <a:srgbClr val="1B1B1B"/>
              </a:solidFill>
            </a:endParaRPr>
          </a:p>
          <a:p>
            <a:r>
              <a:rPr lang="en-AU" sz="2200" dirty="0" smtClean="0">
                <a:solidFill>
                  <a:srgbClr val="1B1B1B"/>
                </a:solidFill>
              </a:rPr>
              <a:t>16</a:t>
            </a:r>
            <a:r>
              <a:rPr lang="en-AU" sz="2200" dirty="0" smtClean="0">
                <a:solidFill>
                  <a:srgbClr val="1B1B1B"/>
                </a:solidFill>
              </a:rPr>
              <a:t>.03.2018</a:t>
            </a:r>
            <a:endParaRPr lang="en-AU" sz="2200" dirty="0">
              <a:solidFill>
                <a:srgbClr val="1B1B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98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Calibri" charset="0"/>
              </a:rPr>
              <a:t>The Ministry of Presence</a:t>
            </a:r>
          </a:p>
        </p:txBody>
      </p:sp>
      <p:sp>
        <p:nvSpPr>
          <p:cNvPr id="1064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AU" dirty="0">
              <a:latin typeface="Calibri" charset="0"/>
            </a:endParaRPr>
          </a:p>
        </p:txBody>
      </p:sp>
      <p:pic>
        <p:nvPicPr>
          <p:cNvPr id="10649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43138"/>
            <a:ext cx="7620000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885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alibri" charset="0"/>
              </a:rPr>
              <a:t>Level of felt need</a:t>
            </a:r>
          </a:p>
        </p:txBody>
      </p:sp>
      <p:sp>
        <p:nvSpPr>
          <p:cNvPr id="2099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Calibri" charset="0"/>
            </a:endParaRPr>
          </a:p>
        </p:txBody>
      </p:sp>
      <p:pic>
        <p:nvPicPr>
          <p:cNvPr id="20992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90650"/>
            <a:ext cx="8243888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149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Title 1"/>
          <p:cNvSpPr>
            <a:spLocks noGrp="1"/>
          </p:cNvSpPr>
          <p:nvPr>
            <p:ph type="title"/>
          </p:nvPr>
        </p:nvSpPr>
        <p:spPr>
          <a:xfrm>
            <a:off x="539750" y="981075"/>
            <a:ext cx="2962275" cy="993775"/>
          </a:xfrm>
        </p:spPr>
        <p:txBody>
          <a:bodyPr/>
          <a:lstStyle/>
          <a:p>
            <a:r>
              <a:rPr lang="en-US" sz="3200">
                <a:latin typeface="Calibri" charset="0"/>
              </a:rPr>
              <a:t>Mood</a:t>
            </a:r>
          </a:p>
        </p:txBody>
      </p:sp>
      <p:pic>
        <p:nvPicPr>
          <p:cNvPr id="210946" name="Picture 10" descr="PhasesofDisasterDiagra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-411163"/>
            <a:ext cx="6048375" cy="427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4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138" y="3394075"/>
            <a:ext cx="4922837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948" name="Title 1"/>
          <p:cNvSpPr txBox="1">
            <a:spLocks/>
          </p:cNvSpPr>
          <p:nvPr/>
        </p:nvSpPr>
        <p:spPr bwMode="auto">
          <a:xfrm>
            <a:off x="539750" y="4481513"/>
            <a:ext cx="29622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Need</a:t>
            </a:r>
          </a:p>
        </p:txBody>
      </p:sp>
    </p:spTree>
    <p:extLst>
      <p:ext uri="{BB962C8B-B14F-4D97-AF65-F5344CB8AC3E}">
        <p14:creationId xmlns:p14="http://schemas.microsoft.com/office/powerpoint/2010/main" val="169059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26</Words>
  <Application>Microsoft Office PowerPoint</Application>
  <PresentationFormat>On-screen Show (4:3)</PresentationFormat>
  <Paragraphs>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NTC LEAD Seminar</vt:lpstr>
      <vt:lpstr>The Ministry of Presence</vt:lpstr>
      <vt:lpstr>Level of felt need</vt:lpstr>
      <vt:lpstr>Mood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Hamill</dc:creator>
  <cp:lastModifiedBy>Administrator</cp:lastModifiedBy>
  <cp:revision>4</cp:revision>
  <dcterms:created xsi:type="dcterms:W3CDTF">2018-03-15T22:16:54Z</dcterms:created>
  <dcterms:modified xsi:type="dcterms:W3CDTF">2018-03-16T08:11:23Z</dcterms:modified>
</cp:coreProperties>
</file>