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25"/>
  </p:notesMasterIdLst>
  <p:handoutMasterIdLst>
    <p:handoutMasterId r:id="rId26"/>
  </p:handoutMasterIdLst>
  <p:sldIdLst>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104" y="312"/>
      </p:cViewPr>
      <p:guideLst/>
    </p:cSldViewPr>
  </p:slideViewPr>
  <p:notesTextViewPr>
    <p:cViewPr>
      <p:scale>
        <a:sx n="1" d="1"/>
        <a:sy n="1" d="1"/>
      </p:scale>
      <p:origin x="0" y="0"/>
    </p:cViewPr>
  </p:notesTextViewPr>
  <p:notesViewPr>
    <p:cSldViewPr snapToGrid="0" showGuides="1">
      <p:cViewPr varScale="1">
        <p:scale>
          <a:sx n="76" d="100"/>
          <a:sy n="76" d="100"/>
        </p:scale>
        <p:origin x="27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7AB9F-44BF-45DE-977F-A24C3163069C}" type="doc">
      <dgm:prSet loTypeId="urn:microsoft.com/office/officeart/2009/3/layout/StepUpProcess" loCatId="process" qsTypeId="urn:microsoft.com/office/officeart/2005/8/quickstyle/simple1" qsCatId="simple" csTypeId="urn:microsoft.com/office/officeart/2005/8/colors/accent2_2" csCatId="accent2" phldr="1"/>
      <dgm:spPr/>
    </dgm:pt>
    <dgm:pt modelId="{CBA0C543-D69C-4D55-9E4E-BF9D469A4FDA}">
      <dgm:prSet phldrT="[Text]"/>
      <dgm:spPr/>
      <dgm:t>
        <a:bodyPr/>
        <a:lstStyle/>
        <a:p>
          <a:r>
            <a:rPr lang="en-AU" dirty="0"/>
            <a:t>Creation &amp; Fall</a:t>
          </a:r>
        </a:p>
      </dgm:t>
    </dgm:pt>
    <dgm:pt modelId="{2073667C-2E59-44DD-9093-6A1917DB8831}" type="parTrans" cxnId="{DC34124E-6C46-4E4C-A121-B53186B3F317}">
      <dgm:prSet/>
      <dgm:spPr/>
      <dgm:t>
        <a:bodyPr/>
        <a:lstStyle/>
        <a:p>
          <a:endParaRPr lang="en-AU"/>
        </a:p>
      </dgm:t>
    </dgm:pt>
    <dgm:pt modelId="{CFBE1CEB-9477-4BCA-8C31-52FE86C1B3A7}" type="sibTrans" cxnId="{DC34124E-6C46-4E4C-A121-B53186B3F317}">
      <dgm:prSet/>
      <dgm:spPr/>
      <dgm:t>
        <a:bodyPr/>
        <a:lstStyle/>
        <a:p>
          <a:endParaRPr lang="en-AU"/>
        </a:p>
      </dgm:t>
    </dgm:pt>
    <dgm:pt modelId="{3AFAAA68-A4E4-4BFA-9D0F-119EC45DD389}">
      <dgm:prSet phldrT="[Text]"/>
      <dgm:spPr/>
      <dgm:t>
        <a:bodyPr/>
        <a:lstStyle/>
        <a:p>
          <a:r>
            <a:rPr lang="en-AU" dirty="0"/>
            <a:t>Covenant with Israel </a:t>
          </a:r>
        </a:p>
      </dgm:t>
    </dgm:pt>
    <dgm:pt modelId="{9D7AF9CE-21AB-4A42-B776-F87EFA38A652}" type="parTrans" cxnId="{02BFB32E-5F9B-4FDC-A72B-BD19E277791B}">
      <dgm:prSet/>
      <dgm:spPr/>
      <dgm:t>
        <a:bodyPr/>
        <a:lstStyle/>
        <a:p>
          <a:endParaRPr lang="en-AU"/>
        </a:p>
      </dgm:t>
    </dgm:pt>
    <dgm:pt modelId="{AE3FD61E-1F20-4CC2-A3CE-A560CB77BA00}" type="sibTrans" cxnId="{02BFB32E-5F9B-4FDC-A72B-BD19E277791B}">
      <dgm:prSet/>
      <dgm:spPr/>
      <dgm:t>
        <a:bodyPr/>
        <a:lstStyle/>
        <a:p>
          <a:endParaRPr lang="en-AU"/>
        </a:p>
      </dgm:t>
    </dgm:pt>
    <dgm:pt modelId="{F3D070B5-4B8B-4039-B863-8057940EEE34}">
      <dgm:prSet phldrT="[Text]" custT="1"/>
      <dgm:spPr/>
      <dgm:t>
        <a:bodyPr/>
        <a:lstStyle/>
        <a:p>
          <a:r>
            <a:rPr lang="en-AU" sz="3200" dirty="0"/>
            <a:t>CHRIST</a:t>
          </a:r>
        </a:p>
      </dgm:t>
    </dgm:pt>
    <dgm:pt modelId="{4BC3A53C-1ADB-4A2C-A4E3-1A76096AD2D1}" type="parTrans" cxnId="{5B6B002C-859B-4A7A-8FE8-D4BFD8093C36}">
      <dgm:prSet/>
      <dgm:spPr/>
      <dgm:t>
        <a:bodyPr/>
        <a:lstStyle/>
        <a:p>
          <a:endParaRPr lang="en-AU"/>
        </a:p>
      </dgm:t>
    </dgm:pt>
    <dgm:pt modelId="{917460EC-7406-4DC2-BA1C-ED9E76C7CCD5}" type="sibTrans" cxnId="{5B6B002C-859B-4A7A-8FE8-D4BFD8093C36}">
      <dgm:prSet/>
      <dgm:spPr/>
      <dgm:t>
        <a:bodyPr/>
        <a:lstStyle/>
        <a:p>
          <a:endParaRPr lang="en-AU"/>
        </a:p>
      </dgm:t>
    </dgm:pt>
    <dgm:pt modelId="{30467CED-F090-493E-8C3A-ADD12AD00D1E}">
      <dgm:prSet/>
      <dgm:spPr/>
      <dgm:t>
        <a:bodyPr/>
        <a:lstStyle/>
        <a:p>
          <a:r>
            <a:rPr lang="en-AU" dirty="0"/>
            <a:t>New Covenant, New People</a:t>
          </a:r>
        </a:p>
      </dgm:t>
    </dgm:pt>
    <dgm:pt modelId="{DD9B2611-6053-49C7-8899-2A186C538EE1}" type="parTrans" cxnId="{99A5F797-45CD-47D2-8C0F-6232003F4384}">
      <dgm:prSet/>
      <dgm:spPr/>
      <dgm:t>
        <a:bodyPr/>
        <a:lstStyle/>
        <a:p>
          <a:endParaRPr lang="en-AU"/>
        </a:p>
      </dgm:t>
    </dgm:pt>
    <dgm:pt modelId="{1CAF92C7-06D3-4AEC-9A99-B14A2D4B9426}" type="sibTrans" cxnId="{99A5F797-45CD-47D2-8C0F-6232003F4384}">
      <dgm:prSet/>
      <dgm:spPr/>
      <dgm:t>
        <a:bodyPr/>
        <a:lstStyle/>
        <a:p>
          <a:endParaRPr lang="en-AU"/>
        </a:p>
      </dgm:t>
    </dgm:pt>
    <dgm:pt modelId="{03A03428-0CA9-4F9F-9AFD-D31456ED87B0}">
      <dgm:prSet/>
      <dgm:spPr/>
      <dgm:t>
        <a:bodyPr/>
        <a:lstStyle/>
        <a:p>
          <a:r>
            <a:rPr lang="en-AU" dirty="0"/>
            <a:t>Final Redemption and New Creation</a:t>
          </a:r>
        </a:p>
      </dgm:t>
    </dgm:pt>
    <dgm:pt modelId="{F5CF7CB9-ABDE-4B04-8384-4A5268FF0DE5}" type="parTrans" cxnId="{3046248A-45E1-4975-9859-4238C4BC760E}">
      <dgm:prSet/>
      <dgm:spPr/>
      <dgm:t>
        <a:bodyPr/>
        <a:lstStyle/>
        <a:p>
          <a:endParaRPr lang="en-AU"/>
        </a:p>
      </dgm:t>
    </dgm:pt>
    <dgm:pt modelId="{ABD74897-EC43-4AE2-B24F-09DB47636DF1}" type="sibTrans" cxnId="{3046248A-45E1-4975-9859-4238C4BC760E}">
      <dgm:prSet/>
      <dgm:spPr/>
      <dgm:t>
        <a:bodyPr/>
        <a:lstStyle/>
        <a:p>
          <a:endParaRPr lang="en-AU"/>
        </a:p>
      </dgm:t>
    </dgm:pt>
    <dgm:pt modelId="{C2E6A9A9-FDA0-42AD-A29E-4983CD1654F4}" type="pres">
      <dgm:prSet presAssocID="{D287AB9F-44BF-45DE-977F-A24C3163069C}" presName="rootnode" presStyleCnt="0">
        <dgm:presLayoutVars>
          <dgm:chMax/>
          <dgm:chPref/>
          <dgm:dir/>
          <dgm:animLvl val="lvl"/>
        </dgm:presLayoutVars>
      </dgm:prSet>
      <dgm:spPr/>
    </dgm:pt>
    <dgm:pt modelId="{E4D08B0A-5F40-42B7-87B5-5E7FCCEB880A}" type="pres">
      <dgm:prSet presAssocID="{CBA0C543-D69C-4D55-9E4E-BF9D469A4FDA}" presName="composite" presStyleCnt="0"/>
      <dgm:spPr/>
    </dgm:pt>
    <dgm:pt modelId="{A4729D00-99F9-495E-9D37-27AA80EAFA75}" type="pres">
      <dgm:prSet presAssocID="{CBA0C543-D69C-4D55-9E4E-BF9D469A4FDA}" presName="LShape" presStyleLbl="alignNode1" presStyleIdx="0" presStyleCnt="9"/>
      <dgm:spPr/>
    </dgm:pt>
    <dgm:pt modelId="{6D2C1272-6BB1-4B8E-A2F8-95F99EEBD8BE}" type="pres">
      <dgm:prSet presAssocID="{CBA0C543-D69C-4D55-9E4E-BF9D469A4FDA}" presName="ParentText" presStyleLbl="revTx" presStyleIdx="0" presStyleCnt="5">
        <dgm:presLayoutVars>
          <dgm:chMax val="0"/>
          <dgm:chPref val="0"/>
          <dgm:bulletEnabled val="1"/>
        </dgm:presLayoutVars>
      </dgm:prSet>
      <dgm:spPr/>
    </dgm:pt>
    <dgm:pt modelId="{93F232F4-32D4-4062-AD87-2C0D5811B560}" type="pres">
      <dgm:prSet presAssocID="{CBA0C543-D69C-4D55-9E4E-BF9D469A4FDA}" presName="Triangle" presStyleLbl="alignNode1" presStyleIdx="1" presStyleCnt="9"/>
      <dgm:spPr/>
    </dgm:pt>
    <dgm:pt modelId="{C3F04158-17B7-4465-AB66-EA81FD1A8B8E}" type="pres">
      <dgm:prSet presAssocID="{CFBE1CEB-9477-4BCA-8C31-52FE86C1B3A7}" presName="sibTrans" presStyleCnt="0"/>
      <dgm:spPr/>
    </dgm:pt>
    <dgm:pt modelId="{68F75B4E-F334-492C-82E3-BFF526C22058}" type="pres">
      <dgm:prSet presAssocID="{CFBE1CEB-9477-4BCA-8C31-52FE86C1B3A7}" presName="space" presStyleCnt="0"/>
      <dgm:spPr/>
    </dgm:pt>
    <dgm:pt modelId="{9AE2F082-5E7B-4BC6-B87B-17CD90930B00}" type="pres">
      <dgm:prSet presAssocID="{3AFAAA68-A4E4-4BFA-9D0F-119EC45DD389}" presName="composite" presStyleCnt="0"/>
      <dgm:spPr/>
    </dgm:pt>
    <dgm:pt modelId="{3849214B-3DBB-4268-AE91-8499D0ED7285}" type="pres">
      <dgm:prSet presAssocID="{3AFAAA68-A4E4-4BFA-9D0F-119EC45DD389}" presName="LShape" presStyleLbl="alignNode1" presStyleIdx="2" presStyleCnt="9"/>
      <dgm:spPr/>
    </dgm:pt>
    <dgm:pt modelId="{478971AF-9AFC-4B2F-9861-B56305B98B99}" type="pres">
      <dgm:prSet presAssocID="{3AFAAA68-A4E4-4BFA-9D0F-119EC45DD389}" presName="ParentText" presStyleLbl="revTx" presStyleIdx="1" presStyleCnt="5">
        <dgm:presLayoutVars>
          <dgm:chMax val="0"/>
          <dgm:chPref val="0"/>
          <dgm:bulletEnabled val="1"/>
        </dgm:presLayoutVars>
      </dgm:prSet>
      <dgm:spPr/>
    </dgm:pt>
    <dgm:pt modelId="{9051CD19-CABA-41F6-A667-7984659D7F6C}" type="pres">
      <dgm:prSet presAssocID="{3AFAAA68-A4E4-4BFA-9D0F-119EC45DD389}" presName="Triangle" presStyleLbl="alignNode1" presStyleIdx="3" presStyleCnt="9"/>
      <dgm:spPr/>
    </dgm:pt>
    <dgm:pt modelId="{F7DB008C-52D6-431F-A2FB-6C7EE98A3F2A}" type="pres">
      <dgm:prSet presAssocID="{AE3FD61E-1F20-4CC2-A3CE-A560CB77BA00}" presName="sibTrans" presStyleCnt="0"/>
      <dgm:spPr/>
    </dgm:pt>
    <dgm:pt modelId="{5D4EA3DB-ADF9-4854-AC37-9E1D50C0557E}" type="pres">
      <dgm:prSet presAssocID="{AE3FD61E-1F20-4CC2-A3CE-A560CB77BA00}" presName="space" presStyleCnt="0"/>
      <dgm:spPr/>
    </dgm:pt>
    <dgm:pt modelId="{441B1D5C-6658-4C0A-8F27-F3DDCC97F693}" type="pres">
      <dgm:prSet presAssocID="{F3D070B5-4B8B-4039-B863-8057940EEE34}" presName="composite" presStyleCnt="0"/>
      <dgm:spPr/>
    </dgm:pt>
    <dgm:pt modelId="{113C3E32-BE72-4B6B-AE2E-1B56826B438A}" type="pres">
      <dgm:prSet presAssocID="{F3D070B5-4B8B-4039-B863-8057940EEE34}" presName="LShape" presStyleLbl="alignNode1" presStyleIdx="4" presStyleCnt="9"/>
      <dgm:spPr/>
    </dgm:pt>
    <dgm:pt modelId="{95A84E06-0E7B-4EC4-AA87-6B7934D82000}" type="pres">
      <dgm:prSet presAssocID="{F3D070B5-4B8B-4039-B863-8057940EEE34}" presName="ParentText" presStyleLbl="revTx" presStyleIdx="2" presStyleCnt="5">
        <dgm:presLayoutVars>
          <dgm:chMax val="0"/>
          <dgm:chPref val="0"/>
          <dgm:bulletEnabled val="1"/>
        </dgm:presLayoutVars>
      </dgm:prSet>
      <dgm:spPr/>
    </dgm:pt>
    <dgm:pt modelId="{92B42891-1B1D-4BA2-912B-6A66AA5762FE}" type="pres">
      <dgm:prSet presAssocID="{F3D070B5-4B8B-4039-B863-8057940EEE34}" presName="Triangle" presStyleLbl="alignNode1" presStyleIdx="5" presStyleCnt="9"/>
      <dgm:spPr/>
    </dgm:pt>
    <dgm:pt modelId="{4B783C90-16A6-46A1-B47B-6562DD12A140}" type="pres">
      <dgm:prSet presAssocID="{917460EC-7406-4DC2-BA1C-ED9E76C7CCD5}" presName="sibTrans" presStyleCnt="0"/>
      <dgm:spPr/>
    </dgm:pt>
    <dgm:pt modelId="{68FEED29-0929-461E-86C5-F6CA6D0A40BE}" type="pres">
      <dgm:prSet presAssocID="{917460EC-7406-4DC2-BA1C-ED9E76C7CCD5}" presName="space" presStyleCnt="0"/>
      <dgm:spPr/>
    </dgm:pt>
    <dgm:pt modelId="{D0F44C3F-E20B-4E4A-9EEA-D52F05856F62}" type="pres">
      <dgm:prSet presAssocID="{30467CED-F090-493E-8C3A-ADD12AD00D1E}" presName="composite" presStyleCnt="0"/>
      <dgm:spPr/>
    </dgm:pt>
    <dgm:pt modelId="{5FE0595F-6485-400A-B1DF-E0A99CFFBA09}" type="pres">
      <dgm:prSet presAssocID="{30467CED-F090-493E-8C3A-ADD12AD00D1E}" presName="LShape" presStyleLbl="alignNode1" presStyleIdx="6" presStyleCnt="9"/>
      <dgm:spPr/>
    </dgm:pt>
    <dgm:pt modelId="{9F5C4BB0-0411-48C9-8B5A-9622A8F86154}" type="pres">
      <dgm:prSet presAssocID="{30467CED-F090-493E-8C3A-ADD12AD00D1E}" presName="ParentText" presStyleLbl="revTx" presStyleIdx="3" presStyleCnt="5">
        <dgm:presLayoutVars>
          <dgm:chMax val="0"/>
          <dgm:chPref val="0"/>
          <dgm:bulletEnabled val="1"/>
        </dgm:presLayoutVars>
      </dgm:prSet>
      <dgm:spPr/>
    </dgm:pt>
    <dgm:pt modelId="{5254941F-0506-449F-8279-0346F7070881}" type="pres">
      <dgm:prSet presAssocID="{30467CED-F090-493E-8C3A-ADD12AD00D1E}" presName="Triangle" presStyleLbl="alignNode1" presStyleIdx="7" presStyleCnt="9"/>
      <dgm:spPr/>
    </dgm:pt>
    <dgm:pt modelId="{DD71FA3D-CACD-4242-B65E-369C10D2C634}" type="pres">
      <dgm:prSet presAssocID="{1CAF92C7-06D3-4AEC-9A99-B14A2D4B9426}" presName="sibTrans" presStyleCnt="0"/>
      <dgm:spPr/>
    </dgm:pt>
    <dgm:pt modelId="{95BC1962-8022-44F9-A02A-BE3D260EB3D5}" type="pres">
      <dgm:prSet presAssocID="{1CAF92C7-06D3-4AEC-9A99-B14A2D4B9426}" presName="space" presStyleCnt="0"/>
      <dgm:spPr/>
    </dgm:pt>
    <dgm:pt modelId="{54AB812A-F72E-4EAB-8A03-93DDB48562C1}" type="pres">
      <dgm:prSet presAssocID="{03A03428-0CA9-4F9F-9AFD-D31456ED87B0}" presName="composite" presStyleCnt="0"/>
      <dgm:spPr/>
    </dgm:pt>
    <dgm:pt modelId="{2A184259-4808-4278-93D2-F753C027E453}" type="pres">
      <dgm:prSet presAssocID="{03A03428-0CA9-4F9F-9AFD-D31456ED87B0}" presName="LShape" presStyleLbl="alignNode1" presStyleIdx="8" presStyleCnt="9"/>
      <dgm:spPr/>
    </dgm:pt>
    <dgm:pt modelId="{87DAD27F-608B-4097-921F-F5F7BD6CC611}" type="pres">
      <dgm:prSet presAssocID="{03A03428-0CA9-4F9F-9AFD-D31456ED87B0}" presName="ParentText" presStyleLbl="revTx" presStyleIdx="4" presStyleCnt="5">
        <dgm:presLayoutVars>
          <dgm:chMax val="0"/>
          <dgm:chPref val="0"/>
          <dgm:bulletEnabled val="1"/>
        </dgm:presLayoutVars>
      </dgm:prSet>
      <dgm:spPr/>
    </dgm:pt>
  </dgm:ptLst>
  <dgm:cxnLst>
    <dgm:cxn modelId="{FE07A70D-2FF8-4606-9C01-D8AECAC897DF}" type="presOf" srcId="{03A03428-0CA9-4F9F-9AFD-D31456ED87B0}" destId="{87DAD27F-608B-4097-921F-F5F7BD6CC611}" srcOrd="0" destOrd="0" presId="urn:microsoft.com/office/officeart/2009/3/layout/StepUpProcess"/>
    <dgm:cxn modelId="{AD822B13-D76F-4256-8104-771A09C9CBDB}" type="presOf" srcId="{30467CED-F090-493E-8C3A-ADD12AD00D1E}" destId="{9F5C4BB0-0411-48C9-8B5A-9622A8F86154}" srcOrd="0" destOrd="0" presId="urn:microsoft.com/office/officeart/2009/3/layout/StepUpProcess"/>
    <dgm:cxn modelId="{0692EB1E-B825-4B12-8F12-CA2937A4BFC1}" type="presOf" srcId="{3AFAAA68-A4E4-4BFA-9D0F-119EC45DD389}" destId="{478971AF-9AFC-4B2F-9861-B56305B98B99}" srcOrd="0" destOrd="0" presId="urn:microsoft.com/office/officeart/2009/3/layout/StepUpProcess"/>
    <dgm:cxn modelId="{5B6B002C-859B-4A7A-8FE8-D4BFD8093C36}" srcId="{D287AB9F-44BF-45DE-977F-A24C3163069C}" destId="{F3D070B5-4B8B-4039-B863-8057940EEE34}" srcOrd="2" destOrd="0" parTransId="{4BC3A53C-1ADB-4A2C-A4E3-1A76096AD2D1}" sibTransId="{917460EC-7406-4DC2-BA1C-ED9E76C7CCD5}"/>
    <dgm:cxn modelId="{02BFB32E-5F9B-4FDC-A72B-BD19E277791B}" srcId="{D287AB9F-44BF-45DE-977F-A24C3163069C}" destId="{3AFAAA68-A4E4-4BFA-9D0F-119EC45DD389}" srcOrd="1" destOrd="0" parTransId="{9D7AF9CE-21AB-4A42-B776-F87EFA38A652}" sibTransId="{AE3FD61E-1F20-4CC2-A3CE-A560CB77BA00}"/>
    <dgm:cxn modelId="{DC34124E-6C46-4E4C-A121-B53186B3F317}" srcId="{D287AB9F-44BF-45DE-977F-A24C3163069C}" destId="{CBA0C543-D69C-4D55-9E4E-BF9D469A4FDA}" srcOrd="0" destOrd="0" parTransId="{2073667C-2E59-44DD-9093-6A1917DB8831}" sibTransId="{CFBE1CEB-9477-4BCA-8C31-52FE86C1B3A7}"/>
    <dgm:cxn modelId="{3046248A-45E1-4975-9859-4238C4BC760E}" srcId="{D287AB9F-44BF-45DE-977F-A24C3163069C}" destId="{03A03428-0CA9-4F9F-9AFD-D31456ED87B0}" srcOrd="4" destOrd="0" parTransId="{F5CF7CB9-ABDE-4B04-8384-4A5268FF0DE5}" sibTransId="{ABD74897-EC43-4AE2-B24F-09DB47636DF1}"/>
    <dgm:cxn modelId="{7FF6C394-F02B-4F4F-A314-68D2118C0D65}" type="presOf" srcId="{D287AB9F-44BF-45DE-977F-A24C3163069C}" destId="{C2E6A9A9-FDA0-42AD-A29E-4983CD1654F4}" srcOrd="0" destOrd="0" presId="urn:microsoft.com/office/officeart/2009/3/layout/StepUpProcess"/>
    <dgm:cxn modelId="{99A5F797-45CD-47D2-8C0F-6232003F4384}" srcId="{D287AB9F-44BF-45DE-977F-A24C3163069C}" destId="{30467CED-F090-493E-8C3A-ADD12AD00D1E}" srcOrd="3" destOrd="0" parTransId="{DD9B2611-6053-49C7-8899-2A186C538EE1}" sibTransId="{1CAF92C7-06D3-4AEC-9A99-B14A2D4B9426}"/>
    <dgm:cxn modelId="{61934CD6-E939-46C6-861E-161F44503749}" type="presOf" srcId="{F3D070B5-4B8B-4039-B863-8057940EEE34}" destId="{95A84E06-0E7B-4EC4-AA87-6B7934D82000}" srcOrd="0" destOrd="0" presId="urn:microsoft.com/office/officeart/2009/3/layout/StepUpProcess"/>
    <dgm:cxn modelId="{6357AFE1-65AC-4331-87CE-6CD8B6623397}" type="presOf" srcId="{CBA0C543-D69C-4D55-9E4E-BF9D469A4FDA}" destId="{6D2C1272-6BB1-4B8E-A2F8-95F99EEBD8BE}" srcOrd="0" destOrd="0" presId="urn:microsoft.com/office/officeart/2009/3/layout/StepUpProcess"/>
    <dgm:cxn modelId="{8AE70582-91B6-4DF4-9BE8-100D1CD6B7E2}" type="presParOf" srcId="{C2E6A9A9-FDA0-42AD-A29E-4983CD1654F4}" destId="{E4D08B0A-5F40-42B7-87B5-5E7FCCEB880A}" srcOrd="0" destOrd="0" presId="urn:microsoft.com/office/officeart/2009/3/layout/StepUpProcess"/>
    <dgm:cxn modelId="{BDF3F734-639F-484F-9495-98395B6F70CE}" type="presParOf" srcId="{E4D08B0A-5F40-42B7-87B5-5E7FCCEB880A}" destId="{A4729D00-99F9-495E-9D37-27AA80EAFA75}" srcOrd="0" destOrd="0" presId="urn:microsoft.com/office/officeart/2009/3/layout/StepUpProcess"/>
    <dgm:cxn modelId="{DC4A1DBD-2E2C-4520-BDA2-357F75BC06D6}" type="presParOf" srcId="{E4D08B0A-5F40-42B7-87B5-5E7FCCEB880A}" destId="{6D2C1272-6BB1-4B8E-A2F8-95F99EEBD8BE}" srcOrd="1" destOrd="0" presId="urn:microsoft.com/office/officeart/2009/3/layout/StepUpProcess"/>
    <dgm:cxn modelId="{5D2C29D3-35B7-48D6-9688-1C5D8EEDD174}" type="presParOf" srcId="{E4D08B0A-5F40-42B7-87B5-5E7FCCEB880A}" destId="{93F232F4-32D4-4062-AD87-2C0D5811B560}" srcOrd="2" destOrd="0" presId="urn:microsoft.com/office/officeart/2009/3/layout/StepUpProcess"/>
    <dgm:cxn modelId="{1326655A-D949-4959-A59B-0500855C6C1F}" type="presParOf" srcId="{C2E6A9A9-FDA0-42AD-A29E-4983CD1654F4}" destId="{C3F04158-17B7-4465-AB66-EA81FD1A8B8E}" srcOrd="1" destOrd="0" presId="urn:microsoft.com/office/officeart/2009/3/layout/StepUpProcess"/>
    <dgm:cxn modelId="{580FFC0A-C550-4E50-B422-61DBABEFB8BC}" type="presParOf" srcId="{C3F04158-17B7-4465-AB66-EA81FD1A8B8E}" destId="{68F75B4E-F334-492C-82E3-BFF526C22058}" srcOrd="0" destOrd="0" presId="urn:microsoft.com/office/officeart/2009/3/layout/StepUpProcess"/>
    <dgm:cxn modelId="{487191B0-F7F8-4AFE-A409-F4CB7FE860F2}" type="presParOf" srcId="{C2E6A9A9-FDA0-42AD-A29E-4983CD1654F4}" destId="{9AE2F082-5E7B-4BC6-B87B-17CD90930B00}" srcOrd="2" destOrd="0" presId="urn:microsoft.com/office/officeart/2009/3/layout/StepUpProcess"/>
    <dgm:cxn modelId="{5B5356AB-BF33-451A-AB3C-11F6D33D6B95}" type="presParOf" srcId="{9AE2F082-5E7B-4BC6-B87B-17CD90930B00}" destId="{3849214B-3DBB-4268-AE91-8499D0ED7285}" srcOrd="0" destOrd="0" presId="urn:microsoft.com/office/officeart/2009/3/layout/StepUpProcess"/>
    <dgm:cxn modelId="{1C4D9268-B78E-46C9-9893-D17CCE00BEFD}" type="presParOf" srcId="{9AE2F082-5E7B-4BC6-B87B-17CD90930B00}" destId="{478971AF-9AFC-4B2F-9861-B56305B98B99}" srcOrd="1" destOrd="0" presId="urn:microsoft.com/office/officeart/2009/3/layout/StepUpProcess"/>
    <dgm:cxn modelId="{B55A166B-C2D0-41BA-8EC6-57754DDA1203}" type="presParOf" srcId="{9AE2F082-5E7B-4BC6-B87B-17CD90930B00}" destId="{9051CD19-CABA-41F6-A667-7984659D7F6C}" srcOrd="2" destOrd="0" presId="urn:microsoft.com/office/officeart/2009/3/layout/StepUpProcess"/>
    <dgm:cxn modelId="{3037C37E-C530-45A6-A100-E474960535A1}" type="presParOf" srcId="{C2E6A9A9-FDA0-42AD-A29E-4983CD1654F4}" destId="{F7DB008C-52D6-431F-A2FB-6C7EE98A3F2A}" srcOrd="3" destOrd="0" presId="urn:microsoft.com/office/officeart/2009/3/layout/StepUpProcess"/>
    <dgm:cxn modelId="{23C39105-FFDE-45AA-BCAC-41D09E4F17F5}" type="presParOf" srcId="{F7DB008C-52D6-431F-A2FB-6C7EE98A3F2A}" destId="{5D4EA3DB-ADF9-4854-AC37-9E1D50C0557E}" srcOrd="0" destOrd="0" presId="urn:microsoft.com/office/officeart/2009/3/layout/StepUpProcess"/>
    <dgm:cxn modelId="{C01ECB2F-06C7-4C0D-ACA9-82BA11DD696C}" type="presParOf" srcId="{C2E6A9A9-FDA0-42AD-A29E-4983CD1654F4}" destId="{441B1D5C-6658-4C0A-8F27-F3DDCC97F693}" srcOrd="4" destOrd="0" presId="urn:microsoft.com/office/officeart/2009/3/layout/StepUpProcess"/>
    <dgm:cxn modelId="{BCCA54C0-351B-4DFC-8091-0C089F84901A}" type="presParOf" srcId="{441B1D5C-6658-4C0A-8F27-F3DDCC97F693}" destId="{113C3E32-BE72-4B6B-AE2E-1B56826B438A}" srcOrd="0" destOrd="0" presId="urn:microsoft.com/office/officeart/2009/3/layout/StepUpProcess"/>
    <dgm:cxn modelId="{554A1DE5-64B0-46E5-B4B5-88EC19E8D766}" type="presParOf" srcId="{441B1D5C-6658-4C0A-8F27-F3DDCC97F693}" destId="{95A84E06-0E7B-4EC4-AA87-6B7934D82000}" srcOrd="1" destOrd="0" presId="urn:microsoft.com/office/officeart/2009/3/layout/StepUpProcess"/>
    <dgm:cxn modelId="{DE2EB8E3-C204-48F4-B9CD-8B45E91647DE}" type="presParOf" srcId="{441B1D5C-6658-4C0A-8F27-F3DDCC97F693}" destId="{92B42891-1B1D-4BA2-912B-6A66AA5762FE}" srcOrd="2" destOrd="0" presId="urn:microsoft.com/office/officeart/2009/3/layout/StepUpProcess"/>
    <dgm:cxn modelId="{EBAFE21D-A7C1-45CA-B592-43B272964409}" type="presParOf" srcId="{C2E6A9A9-FDA0-42AD-A29E-4983CD1654F4}" destId="{4B783C90-16A6-46A1-B47B-6562DD12A140}" srcOrd="5" destOrd="0" presId="urn:microsoft.com/office/officeart/2009/3/layout/StepUpProcess"/>
    <dgm:cxn modelId="{24368B5A-4094-4626-AB4B-9AA9F42B482D}" type="presParOf" srcId="{4B783C90-16A6-46A1-B47B-6562DD12A140}" destId="{68FEED29-0929-461E-86C5-F6CA6D0A40BE}" srcOrd="0" destOrd="0" presId="urn:microsoft.com/office/officeart/2009/3/layout/StepUpProcess"/>
    <dgm:cxn modelId="{B0F96F11-9002-4A5D-A394-095C06D1091F}" type="presParOf" srcId="{C2E6A9A9-FDA0-42AD-A29E-4983CD1654F4}" destId="{D0F44C3F-E20B-4E4A-9EEA-D52F05856F62}" srcOrd="6" destOrd="0" presId="urn:microsoft.com/office/officeart/2009/3/layout/StepUpProcess"/>
    <dgm:cxn modelId="{52750E63-8CE6-4E3D-B868-E011FA21D6F8}" type="presParOf" srcId="{D0F44C3F-E20B-4E4A-9EEA-D52F05856F62}" destId="{5FE0595F-6485-400A-B1DF-E0A99CFFBA09}" srcOrd="0" destOrd="0" presId="urn:microsoft.com/office/officeart/2009/3/layout/StepUpProcess"/>
    <dgm:cxn modelId="{4310129E-6FD9-419D-8850-FC0E2EB67354}" type="presParOf" srcId="{D0F44C3F-E20B-4E4A-9EEA-D52F05856F62}" destId="{9F5C4BB0-0411-48C9-8B5A-9622A8F86154}" srcOrd="1" destOrd="0" presId="urn:microsoft.com/office/officeart/2009/3/layout/StepUpProcess"/>
    <dgm:cxn modelId="{73092DA8-8156-4BF8-B1EC-0359E83740E9}" type="presParOf" srcId="{D0F44C3F-E20B-4E4A-9EEA-D52F05856F62}" destId="{5254941F-0506-449F-8279-0346F7070881}" srcOrd="2" destOrd="0" presId="urn:microsoft.com/office/officeart/2009/3/layout/StepUpProcess"/>
    <dgm:cxn modelId="{C28B482A-59EA-4B78-8235-A5C031737D5D}" type="presParOf" srcId="{C2E6A9A9-FDA0-42AD-A29E-4983CD1654F4}" destId="{DD71FA3D-CACD-4242-B65E-369C10D2C634}" srcOrd="7" destOrd="0" presId="urn:microsoft.com/office/officeart/2009/3/layout/StepUpProcess"/>
    <dgm:cxn modelId="{87CCF626-07ED-4110-B584-D6CB0224CBA8}" type="presParOf" srcId="{DD71FA3D-CACD-4242-B65E-369C10D2C634}" destId="{95BC1962-8022-44F9-A02A-BE3D260EB3D5}" srcOrd="0" destOrd="0" presId="urn:microsoft.com/office/officeart/2009/3/layout/StepUpProcess"/>
    <dgm:cxn modelId="{A8DACD5A-43F7-4E4F-91A3-4BED7C55B0DA}" type="presParOf" srcId="{C2E6A9A9-FDA0-42AD-A29E-4983CD1654F4}" destId="{54AB812A-F72E-4EAB-8A03-93DDB48562C1}" srcOrd="8" destOrd="0" presId="urn:microsoft.com/office/officeart/2009/3/layout/StepUpProcess"/>
    <dgm:cxn modelId="{B6CF90F0-6116-4345-B445-A0A5B33B6402}" type="presParOf" srcId="{54AB812A-F72E-4EAB-8A03-93DDB48562C1}" destId="{2A184259-4808-4278-93D2-F753C027E453}" srcOrd="0" destOrd="0" presId="urn:microsoft.com/office/officeart/2009/3/layout/StepUpProcess"/>
    <dgm:cxn modelId="{16806520-E156-4EF0-9CA4-4B7B018A1B66}" type="presParOf" srcId="{54AB812A-F72E-4EAB-8A03-93DDB48562C1}" destId="{87DAD27F-608B-4097-921F-F5F7BD6CC61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A36CD4-2FB5-4CC4-AC41-3887A9D09A8D}" type="doc">
      <dgm:prSet loTypeId="urn:microsoft.com/office/officeart/2005/8/layout/pyramid4" loCatId="relationship" qsTypeId="urn:microsoft.com/office/officeart/2005/8/quickstyle/simple1" qsCatId="simple" csTypeId="urn:microsoft.com/office/officeart/2005/8/colors/colorful1" csCatId="colorful" phldr="1"/>
      <dgm:spPr/>
      <dgm:t>
        <a:bodyPr/>
        <a:lstStyle/>
        <a:p>
          <a:endParaRPr lang="en-AU"/>
        </a:p>
      </dgm:t>
    </dgm:pt>
    <dgm:pt modelId="{D7EBC8F3-B595-41B8-A683-FD769C067B76}">
      <dgm:prSet phldrT="[Text]" custT="1"/>
      <dgm:spPr/>
      <dgm:t>
        <a:bodyPr/>
        <a:lstStyle/>
        <a:p>
          <a:r>
            <a:rPr lang="en-AU" sz="1800" dirty="0"/>
            <a:t>Worship</a:t>
          </a:r>
        </a:p>
      </dgm:t>
    </dgm:pt>
    <dgm:pt modelId="{95057A8D-631E-4C08-B233-3CF3A932FAB2}" type="parTrans" cxnId="{C17BC9E8-E6FE-4700-ABD0-D6DF2B5988B5}">
      <dgm:prSet/>
      <dgm:spPr/>
      <dgm:t>
        <a:bodyPr/>
        <a:lstStyle/>
        <a:p>
          <a:endParaRPr lang="en-AU"/>
        </a:p>
      </dgm:t>
    </dgm:pt>
    <dgm:pt modelId="{8EA851CC-D656-4F3D-AC8C-FD3BEC17C04E}" type="sibTrans" cxnId="{C17BC9E8-E6FE-4700-ABD0-D6DF2B5988B5}">
      <dgm:prSet/>
      <dgm:spPr/>
      <dgm:t>
        <a:bodyPr/>
        <a:lstStyle/>
        <a:p>
          <a:endParaRPr lang="en-AU"/>
        </a:p>
      </dgm:t>
    </dgm:pt>
    <dgm:pt modelId="{C0B51202-66F3-4C35-ADA5-1421A8F5D91C}">
      <dgm:prSet phldrT="[Text]"/>
      <dgm:spPr/>
      <dgm:t>
        <a:bodyPr/>
        <a:lstStyle/>
        <a:p>
          <a:r>
            <a:rPr lang="en-AU" dirty="0"/>
            <a:t>Life Together</a:t>
          </a:r>
        </a:p>
      </dgm:t>
    </dgm:pt>
    <dgm:pt modelId="{127B41CC-4ED7-49FC-A3FD-A90CA5FF1A5E}" type="parTrans" cxnId="{BC8634BF-ACEC-426B-8483-69B3447C58AD}">
      <dgm:prSet/>
      <dgm:spPr/>
      <dgm:t>
        <a:bodyPr/>
        <a:lstStyle/>
        <a:p>
          <a:endParaRPr lang="en-AU"/>
        </a:p>
      </dgm:t>
    </dgm:pt>
    <dgm:pt modelId="{2FE7B4F1-8B4C-4FFF-8F72-81806A4D350C}" type="sibTrans" cxnId="{BC8634BF-ACEC-426B-8483-69B3447C58AD}">
      <dgm:prSet/>
      <dgm:spPr/>
      <dgm:t>
        <a:bodyPr/>
        <a:lstStyle/>
        <a:p>
          <a:endParaRPr lang="en-AU"/>
        </a:p>
      </dgm:t>
    </dgm:pt>
    <dgm:pt modelId="{2F46DAC2-FAE2-47AD-BEF8-E5811BB80EB0}">
      <dgm:prSet phldrT="[Text]" custT="1"/>
      <dgm:spPr/>
      <dgm:t>
        <a:bodyPr/>
        <a:lstStyle/>
        <a:p>
          <a:r>
            <a:rPr lang="en-AU" sz="2800" dirty="0">
              <a:solidFill>
                <a:schemeClr val="tx1"/>
              </a:solidFill>
            </a:rPr>
            <a:t>Priesthood</a:t>
          </a:r>
        </a:p>
      </dgm:t>
    </dgm:pt>
    <dgm:pt modelId="{5FB56F0E-EF47-410E-BF5D-54F6DD1B49EF}" type="parTrans" cxnId="{A48BBE8A-D3F3-449F-ABC8-3E96063840F4}">
      <dgm:prSet/>
      <dgm:spPr/>
      <dgm:t>
        <a:bodyPr/>
        <a:lstStyle/>
        <a:p>
          <a:endParaRPr lang="en-AU"/>
        </a:p>
      </dgm:t>
    </dgm:pt>
    <dgm:pt modelId="{7EFAE5A9-815C-4E0A-829D-814FE6377096}" type="sibTrans" cxnId="{A48BBE8A-D3F3-449F-ABC8-3E96063840F4}">
      <dgm:prSet/>
      <dgm:spPr/>
      <dgm:t>
        <a:bodyPr/>
        <a:lstStyle/>
        <a:p>
          <a:endParaRPr lang="en-AU"/>
        </a:p>
      </dgm:t>
    </dgm:pt>
    <dgm:pt modelId="{5E387C9D-287C-4DA3-B8C0-4740F16151C0}">
      <dgm:prSet phldrT="[Text]"/>
      <dgm:spPr/>
      <dgm:t>
        <a:bodyPr/>
        <a:lstStyle/>
        <a:p>
          <a:r>
            <a:rPr lang="en-AU" dirty="0"/>
            <a:t>Mission (Sharing Blessing)</a:t>
          </a:r>
        </a:p>
      </dgm:t>
    </dgm:pt>
    <dgm:pt modelId="{49C81449-E5E4-4F80-BB59-9D6F6E8F80D0}" type="parTrans" cxnId="{8C89BE3C-3BBD-40EF-8A69-0291BED66158}">
      <dgm:prSet/>
      <dgm:spPr/>
      <dgm:t>
        <a:bodyPr/>
        <a:lstStyle/>
        <a:p>
          <a:endParaRPr lang="en-AU"/>
        </a:p>
      </dgm:t>
    </dgm:pt>
    <dgm:pt modelId="{1ABE7B55-40C9-4E46-96A9-3A14EE266C21}" type="sibTrans" cxnId="{8C89BE3C-3BBD-40EF-8A69-0291BED66158}">
      <dgm:prSet/>
      <dgm:spPr/>
      <dgm:t>
        <a:bodyPr/>
        <a:lstStyle/>
        <a:p>
          <a:endParaRPr lang="en-AU"/>
        </a:p>
      </dgm:t>
    </dgm:pt>
    <dgm:pt modelId="{D9F5F9A7-D787-4E59-840D-A9B5E144100C}" type="pres">
      <dgm:prSet presAssocID="{59A36CD4-2FB5-4CC4-AC41-3887A9D09A8D}" presName="compositeShape" presStyleCnt="0">
        <dgm:presLayoutVars>
          <dgm:chMax val="9"/>
          <dgm:dir/>
          <dgm:resizeHandles val="exact"/>
        </dgm:presLayoutVars>
      </dgm:prSet>
      <dgm:spPr/>
    </dgm:pt>
    <dgm:pt modelId="{A9F7D924-854F-4D07-9BAF-9A24E69D5CAE}" type="pres">
      <dgm:prSet presAssocID="{59A36CD4-2FB5-4CC4-AC41-3887A9D09A8D}" presName="triangle1" presStyleLbl="node1" presStyleIdx="0" presStyleCnt="4">
        <dgm:presLayoutVars>
          <dgm:bulletEnabled val="1"/>
        </dgm:presLayoutVars>
      </dgm:prSet>
      <dgm:spPr/>
    </dgm:pt>
    <dgm:pt modelId="{C59C5C59-2F5C-4377-AEC4-D1337E396F64}" type="pres">
      <dgm:prSet presAssocID="{59A36CD4-2FB5-4CC4-AC41-3887A9D09A8D}" presName="triangle2" presStyleLbl="node1" presStyleIdx="1" presStyleCnt="4">
        <dgm:presLayoutVars>
          <dgm:bulletEnabled val="1"/>
        </dgm:presLayoutVars>
      </dgm:prSet>
      <dgm:spPr/>
    </dgm:pt>
    <dgm:pt modelId="{7D12E3F2-53B3-44EF-8C8A-60564988DD45}" type="pres">
      <dgm:prSet presAssocID="{59A36CD4-2FB5-4CC4-AC41-3887A9D09A8D}" presName="triangle3" presStyleLbl="node1" presStyleIdx="2" presStyleCnt="4">
        <dgm:presLayoutVars>
          <dgm:bulletEnabled val="1"/>
        </dgm:presLayoutVars>
      </dgm:prSet>
      <dgm:spPr/>
    </dgm:pt>
    <dgm:pt modelId="{E6FDED55-AE3B-4D4A-84B2-35CFC00E5D39}" type="pres">
      <dgm:prSet presAssocID="{59A36CD4-2FB5-4CC4-AC41-3887A9D09A8D}" presName="triangle4" presStyleLbl="node1" presStyleIdx="3" presStyleCnt="4">
        <dgm:presLayoutVars>
          <dgm:bulletEnabled val="1"/>
        </dgm:presLayoutVars>
      </dgm:prSet>
      <dgm:spPr/>
    </dgm:pt>
  </dgm:ptLst>
  <dgm:cxnLst>
    <dgm:cxn modelId="{E55AB111-0156-4983-8CD6-E76EC501235C}" type="presOf" srcId="{59A36CD4-2FB5-4CC4-AC41-3887A9D09A8D}" destId="{D9F5F9A7-D787-4E59-840D-A9B5E144100C}" srcOrd="0" destOrd="0" presId="urn:microsoft.com/office/officeart/2005/8/layout/pyramid4"/>
    <dgm:cxn modelId="{1472AC2F-DC55-4549-89BB-53A92202C7EF}" type="presOf" srcId="{C0B51202-66F3-4C35-ADA5-1421A8F5D91C}" destId="{C59C5C59-2F5C-4377-AEC4-D1337E396F64}" srcOrd="0" destOrd="0" presId="urn:microsoft.com/office/officeart/2005/8/layout/pyramid4"/>
    <dgm:cxn modelId="{8C89BE3C-3BBD-40EF-8A69-0291BED66158}" srcId="{59A36CD4-2FB5-4CC4-AC41-3887A9D09A8D}" destId="{5E387C9D-287C-4DA3-B8C0-4740F16151C0}" srcOrd="3" destOrd="0" parTransId="{49C81449-E5E4-4F80-BB59-9D6F6E8F80D0}" sibTransId="{1ABE7B55-40C9-4E46-96A9-3A14EE266C21}"/>
    <dgm:cxn modelId="{5C328667-762C-45CA-8AE3-57DD697457A5}" type="presOf" srcId="{5E387C9D-287C-4DA3-B8C0-4740F16151C0}" destId="{E6FDED55-AE3B-4D4A-84B2-35CFC00E5D39}" srcOrd="0" destOrd="0" presId="urn:microsoft.com/office/officeart/2005/8/layout/pyramid4"/>
    <dgm:cxn modelId="{A48BBE8A-D3F3-449F-ABC8-3E96063840F4}" srcId="{59A36CD4-2FB5-4CC4-AC41-3887A9D09A8D}" destId="{2F46DAC2-FAE2-47AD-BEF8-E5811BB80EB0}" srcOrd="2" destOrd="0" parTransId="{5FB56F0E-EF47-410E-BF5D-54F6DD1B49EF}" sibTransId="{7EFAE5A9-815C-4E0A-829D-814FE6377096}"/>
    <dgm:cxn modelId="{89FD3490-AB26-4215-950F-3A2436766313}" type="presOf" srcId="{D7EBC8F3-B595-41B8-A683-FD769C067B76}" destId="{A9F7D924-854F-4D07-9BAF-9A24E69D5CAE}" srcOrd="0" destOrd="0" presId="urn:microsoft.com/office/officeart/2005/8/layout/pyramid4"/>
    <dgm:cxn modelId="{BC8634BF-ACEC-426B-8483-69B3447C58AD}" srcId="{59A36CD4-2FB5-4CC4-AC41-3887A9D09A8D}" destId="{C0B51202-66F3-4C35-ADA5-1421A8F5D91C}" srcOrd="1" destOrd="0" parTransId="{127B41CC-4ED7-49FC-A3FD-A90CA5FF1A5E}" sibTransId="{2FE7B4F1-8B4C-4FFF-8F72-81806A4D350C}"/>
    <dgm:cxn modelId="{7F09E3E6-5724-473F-B74F-7FFF00FAAFEC}" type="presOf" srcId="{2F46DAC2-FAE2-47AD-BEF8-E5811BB80EB0}" destId="{7D12E3F2-53B3-44EF-8C8A-60564988DD45}" srcOrd="0" destOrd="0" presId="urn:microsoft.com/office/officeart/2005/8/layout/pyramid4"/>
    <dgm:cxn modelId="{C17BC9E8-E6FE-4700-ABD0-D6DF2B5988B5}" srcId="{59A36CD4-2FB5-4CC4-AC41-3887A9D09A8D}" destId="{D7EBC8F3-B595-41B8-A683-FD769C067B76}" srcOrd="0" destOrd="0" parTransId="{95057A8D-631E-4C08-B233-3CF3A932FAB2}" sibTransId="{8EA851CC-D656-4F3D-AC8C-FD3BEC17C04E}"/>
    <dgm:cxn modelId="{9DA2EE84-09FD-46D2-ABFE-FFFB10D937CB}" type="presParOf" srcId="{D9F5F9A7-D787-4E59-840D-A9B5E144100C}" destId="{A9F7D924-854F-4D07-9BAF-9A24E69D5CAE}" srcOrd="0" destOrd="0" presId="urn:microsoft.com/office/officeart/2005/8/layout/pyramid4"/>
    <dgm:cxn modelId="{9CAF32ED-9832-422E-AD37-264430D18FDB}" type="presParOf" srcId="{D9F5F9A7-D787-4E59-840D-A9B5E144100C}" destId="{C59C5C59-2F5C-4377-AEC4-D1337E396F64}" srcOrd="1" destOrd="0" presId="urn:microsoft.com/office/officeart/2005/8/layout/pyramid4"/>
    <dgm:cxn modelId="{D01CEBF9-E593-4693-94B5-E2F7B6AA77C2}" type="presParOf" srcId="{D9F5F9A7-D787-4E59-840D-A9B5E144100C}" destId="{7D12E3F2-53B3-44EF-8C8A-60564988DD45}" srcOrd="2" destOrd="0" presId="urn:microsoft.com/office/officeart/2005/8/layout/pyramid4"/>
    <dgm:cxn modelId="{CFBFEB1F-73F0-4DB8-B115-DBABC2D4F453}" type="presParOf" srcId="{D9F5F9A7-D787-4E59-840D-A9B5E144100C}" destId="{E6FDED55-AE3B-4D4A-84B2-35CFC00E5D39}"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499411-B950-405A-96A9-52F7B9F9F1CF}" type="doc">
      <dgm:prSet loTypeId="urn:microsoft.com/office/officeart/2005/8/layout/target1" loCatId="relationship" qsTypeId="urn:microsoft.com/office/officeart/2005/8/quickstyle/3d1" qsCatId="3D" csTypeId="urn:microsoft.com/office/officeart/2005/8/colors/accent1_2" csCatId="accent1" phldr="1"/>
      <dgm:spPr/>
    </dgm:pt>
    <dgm:pt modelId="{148F2303-5F77-4CFE-897C-E31A718996F8}">
      <dgm:prSet phldrT="[Text]" custT="1"/>
      <dgm:spPr/>
      <dgm:t>
        <a:bodyPr/>
        <a:lstStyle/>
        <a:p>
          <a:pPr algn="ctr"/>
          <a:r>
            <a:rPr lang="en-AU" sz="2400" dirty="0">
              <a:solidFill>
                <a:schemeClr val="bg1"/>
              </a:solidFill>
            </a:rPr>
            <a:t>Priesthood</a:t>
          </a:r>
        </a:p>
      </dgm:t>
    </dgm:pt>
    <dgm:pt modelId="{D92F9DA9-97DF-47E8-AEE7-35780BA03415}" type="parTrans" cxnId="{EF220997-6D7D-41E6-9263-37A19E778675}">
      <dgm:prSet/>
      <dgm:spPr/>
      <dgm:t>
        <a:bodyPr/>
        <a:lstStyle/>
        <a:p>
          <a:endParaRPr lang="en-AU"/>
        </a:p>
      </dgm:t>
    </dgm:pt>
    <dgm:pt modelId="{8C724073-DBC3-4E37-8BBA-1ABF1B3329C6}" type="sibTrans" cxnId="{EF220997-6D7D-41E6-9263-37A19E778675}">
      <dgm:prSet/>
      <dgm:spPr/>
      <dgm:t>
        <a:bodyPr/>
        <a:lstStyle/>
        <a:p>
          <a:endParaRPr lang="en-AU"/>
        </a:p>
      </dgm:t>
    </dgm:pt>
    <dgm:pt modelId="{43F84D07-9DA6-4263-BD95-888874AB6790}">
      <dgm:prSet phldrT="[Text]"/>
      <dgm:spPr/>
      <dgm:t>
        <a:bodyPr/>
        <a:lstStyle/>
        <a:p>
          <a:r>
            <a:rPr lang="en-AU" dirty="0">
              <a:solidFill>
                <a:schemeClr val="bg1"/>
              </a:solidFill>
            </a:rPr>
            <a:t>Covenant</a:t>
          </a:r>
        </a:p>
      </dgm:t>
    </dgm:pt>
    <dgm:pt modelId="{29E7D942-9C59-41AB-BF34-319B54255F2F}" type="parTrans" cxnId="{1E414DED-1076-4384-A1ED-F1BA0A4820C2}">
      <dgm:prSet/>
      <dgm:spPr/>
      <dgm:t>
        <a:bodyPr/>
        <a:lstStyle/>
        <a:p>
          <a:endParaRPr lang="en-AU"/>
        </a:p>
      </dgm:t>
    </dgm:pt>
    <dgm:pt modelId="{2C8F746B-A3A2-4429-AEF2-6AB37CBF8FC9}" type="sibTrans" cxnId="{1E414DED-1076-4384-A1ED-F1BA0A4820C2}">
      <dgm:prSet/>
      <dgm:spPr/>
      <dgm:t>
        <a:bodyPr/>
        <a:lstStyle/>
        <a:p>
          <a:endParaRPr lang="en-AU"/>
        </a:p>
      </dgm:t>
    </dgm:pt>
    <dgm:pt modelId="{FB674730-0781-4CE3-A5A9-03026053D3A2}">
      <dgm:prSet phldrT="[Text]"/>
      <dgm:spPr/>
      <dgm:t>
        <a:bodyPr/>
        <a:lstStyle/>
        <a:p>
          <a:endParaRPr lang="en-AU" dirty="0"/>
        </a:p>
      </dgm:t>
    </dgm:pt>
    <dgm:pt modelId="{26A4B58D-1BC5-47AB-8E66-EE16E95E4423}" type="parTrans" cxnId="{17A78BF9-1BBB-44D8-BE44-BE6DEB95F5C0}">
      <dgm:prSet/>
      <dgm:spPr/>
      <dgm:t>
        <a:bodyPr/>
        <a:lstStyle/>
        <a:p>
          <a:endParaRPr lang="en-AU"/>
        </a:p>
      </dgm:t>
    </dgm:pt>
    <dgm:pt modelId="{BC90860A-F91D-4973-B7C1-C5281E1503FF}" type="sibTrans" cxnId="{17A78BF9-1BBB-44D8-BE44-BE6DEB95F5C0}">
      <dgm:prSet/>
      <dgm:spPr/>
      <dgm:t>
        <a:bodyPr/>
        <a:lstStyle/>
        <a:p>
          <a:endParaRPr lang="en-AU"/>
        </a:p>
      </dgm:t>
    </dgm:pt>
    <dgm:pt modelId="{0C7196E1-5328-45EC-A83E-72E4F50B1F4C}" type="pres">
      <dgm:prSet presAssocID="{E1499411-B950-405A-96A9-52F7B9F9F1CF}" presName="composite" presStyleCnt="0">
        <dgm:presLayoutVars>
          <dgm:chMax val="5"/>
          <dgm:dir/>
          <dgm:resizeHandles val="exact"/>
        </dgm:presLayoutVars>
      </dgm:prSet>
      <dgm:spPr/>
    </dgm:pt>
    <dgm:pt modelId="{79E8A6CF-FBCD-446A-BFD1-4DF96844E336}" type="pres">
      <dgm:prSet presAssocID="{148F2303-5F77-4CFE-897C-E31A718996F8}" presName="circle1" presStyleLbl="lnNode1" presStyleIdx="0" presStyleCnt="3" custLinFactX="65197" custLinFactNeighborX="100000" custLinFactNeighborY="-43169"/>
      <dgm:spPr/>
    </dgm:pt>
    <dgm:pt modelId="{9096380C-E263-4B32-9985-7C38915BF904}" type="pres">
      <dgm:prSet presAssocID="{148F2303-5F77-4CFE-897C-E31A718996F8}" presName="text1" presStyleLbl="revTx" presStyleIdx="0" presStyleCnt="3" custScaleX="83817" custScaleY="76775" custLinFactX="-19513" custLinFactY="100000" custLinFactNeighborX="-100000" custLinFactNeighborY="103898">
        <dgm:presLayoutVars>
          <dgm:bulletEnabled val="1"/>
        </dgm:presLayoutVars>
      </dgm:prSet>
      <dgm:spPr/>
    </dgm:pt>
    <dgm:pt modelId="{B75BAE49-FC31-4235-9471-21AA51EC0F54}" type="pres">
      <dgm:prSet presAssocID="{148F2303-5F77-4CFE-897C-E31A718996F8}" presName="line1" presStyleLbl="callout" presStyleIdx="0" presStyleCnt="6"/>
      <dgm:spPr>
        <a:ln>
          <a:noFill/>
        </a:ln>
      </dgm:spPr>
    </dgm:pt>
    <dgm:pt modelId="{32146C69-A04D-4C65-AEB6-F831FAD2970C}" type="pres">
      <dgm:prSet presAssocID="{148F2303-5F77-4CFE-897C-E31A718996F8}" presName="d1" presStyleLbl="callout" presStyleIdx="1" presStyleCnt="6"/>
      <dgm:spPr>
        <a:ln>
          <a:noFill/>
        </a:ln>
      </dgm:spPr>
    </dgm:pt>
    <dgm:pt modelId="{06CC05D9-4CB8-4178-9B82-DB9EE9FE9663}" type="pres">
      <dgm:prSet presAssocID="{43F84D07-9DA6-4263-BD95-888874AB6790}" presName="circle2" presStyleLbl="lnNode1" presStyleIdx="1" presStyleCnt="3" custScaleX="166298" custScaleY="170855" custLinFactNeighborX="52293" custLinFactNeighborY="-9735"/>
      <dgm:spPr>
        <a:noFill/>
      </dgm:spPr>
    </dgm:pt>
    <dgm:pt modelId="{121FC7C7-D16A-4F94-8E41-6BD5CCCBD2D0}" type="pres">
      <dgm:prSet presAssocID="{43F84D07-9DA6-4263-BD95-888874AB6790}" presName="text2" presStyleLbl="revTx" presStyleIdx="1" presStyleCnt="3" custLinFactX="-19988" custLinFactNeighborX="-100000" custLinFactNeighborY="21827">
        <dgm:presLayoutVars>
          <dgm:bulletEnabled val="1"/>
        </dgm:presLayoutVars>
      </dgm:prSet>
      <dgm:spPr/>
    </dgm:pt>
    <dgm:pt modelId="{30371D1D-9C46-4367-B2DE-6B3F18490FEF}" type="pres">
      <dgm:prSet presAssocID="{43F84D07-9DA6-4263-BD95-888874AB6790}" presName="line2" presStyleLbl="callout" presStyleIdx="2" presStyleCnt="6"/>
      <dgm:spPr>
        <a:ln>
          <a:noFill/>
        </a:ln>
      </dgm:spPr>
    </dgm:pt>
    <dgm:pt modelId="{12DE9D0A-9C34-4B4B-8CC5-B8CB1B7C5F2E}" type="pres">
      <dgm:prSet presAssocID="{43F84D07-9DA6-4263-BD95-888874AB6790}" presName="d2" presStyleLbl="callout" presStyleIdx="3" presStyleCnt="6" custLinFactNeighborY="0"/>
      <dgm:spPr>
        <a:ln>
          <a:noFill/>
        </a:ln>
      </dgm:spPr>
    </dgm:pt>
    <dgm:pt modelId="{ACAADF51-7368-48FF-98F6-E9048FC1E568}" type="pres">
      <dgm:prSet presAssocID="{FB674730-0781-4CE3-A5A9-03026053D3A2}" presName="circle3" presStyleLbl="lnNode1" presStyleIdx="2" presStyleCnt="3" custScaleX="100467" custScaleY="102565" custLinFactNeighborX="31613" custLinFactNeighborY="-7508"/>
      <dgm:spPr/>
    </dgm:pt>
    <dgm:pt modelId="{9C1AA350-955F-45DA-959D-54887284D185}" type="pres">
      <dgm:prSet presAssocID="{FB674730-0781-4CE3-A5A9-03026053D3A2}" presName="text3" presStyleLbl="revTx" presStyleIdx="2" presStyleCnt="3">
        <dgm:presLayoutVars>
          <dgm:bulletEnabled val="1"/>
        </dgm:presLayoutVars>
      </dgm:prSet>
      <dgm:spPr/>
    </dgm:pt>
    <dgm:pt modelId="{CCDEAEEF-F50C-4C1E-A0CB-CC2BB33C1BBA}" type="pres">
      <dgm:prSet presAssocID="{FB674730-0781-4CE3-A5A9-03026053D3A2}" presName="line3" presStyleLbl="callout" presStyleIdx="4" presStyleCnt="6"/>
      <dgm:spPr>
        <a:ln>
          <a:noFill/>
        </a:ln>
      </dgm:spPr>
    </dgm:pt>
    <dgm:pt modelId="{26553308-6493-4A8D-A9C2-FC0CE2A30E1C}" type="pres">
      <dgm:prSet presAssocID="{FB674730-0781-4CE3-A5A9-03026053D3A2}" presName="d3" presStyleLbl="callout" presStyleIdx="5" presStyleCnt="6" custLinFactNeighborY="0"/>
      <dgm:spPr>
        <a:ln>
          <a:noFill/>
        </a:ln>
      </dgm:spPr>
    </dgm:pt>
  </dgm:ptLst>
  <dgm:cxnLst>
    <dgm:cxn modelId="{6D02331C-CEAA-46B1-A798-A2DDFA7197AE}" type="presOf" srcId="{43F84D07-9DA6-4263-BD95-888874AB6790}" destId="{121FC7C7-D16A-4F94-8E41-6BD5CCCBD2D0}" srcOrd="0" destOrd="0" presId="urn:microsoft.com/office/officeart/2005/8/layout/target1"/>
    <dgm:cxn modelId="{A23A502A-71E0-49FD-BDE6-753B12D8AF0F}" type="presOf" srcId="{E1499411-B950-405A-96A9-52F7B9F9F1CF}" destId="{0C7196E1-5328-45EC-A83E-72E4F50B1F4C}" srcOrd="0" destOrd="0" presId="urn:microsoft.com/office/officeart/2005/8/layout/target1"/>
    <dgm:cxn modelId="{EF220997-6D7D-41E6-9263-37A19E778675}" srcId="{E1499411-B950-405A-96A9-52F7B9F9F1CF}" destId="{148F2303-5F77-4CFE-897C-E31A718996F8}" srcOrd="0" destOrd="0" parTransId="{D92F9DA9-97DF-47E8-AEE7-35780BA03415}" sibTransId="{8C724073-DBC3-4E37-8BBA-1ABF1B3329C6}"/>
    <dgm:cxn modelId="{2F019EBA-E5D2-4E69-885F-9F891CB1B717}" type="presOf" srcId="{FB674730-0781-4CE3-A5A9-03026053D3A2}" destId="{9C1AA350-955F-45DA-959D-54887284D185}" srcOrd="0" destOrd="0" presId="urn:microsoft.com/office/officeart/2005/8/layout/target1"/>
    <dgm:cxn modelId="{7442C2EA-AC2B-4903-8DD5-FCA5178F816E}" type="presOf" srcId="{148F2303-5F77-4CFE-897C-E31A718996F8}" destId="{9096380C-E263-4B32-9985-7C38915BF904}" srcOrd="0" destOrd="0" presId="urn:microsoft.com/office/officeart/2005/8/layout/target1"/>
    <dgm:cxn modelId="{1E414DED-1076-4384-A1ED-F1BA0A4820C2}" srcId="{E1499411-B950-405A-96A9-52F7B9F9F1CF}" destId="{43F84D07-9DA6-4263-BD95-888874AB6790}" srcOrd="1" destOrd="0" parTransId="{29E7D942-9C59-41AB-BF34-319B54255F2F}" sibTransId="{2C8F746B-A3A2-4429-AEF2-6AB37CBF8FC9}"/>
    <dgm:cxn modelId="{17A78BF9-1BBB-44D8-BE44-BE6DEB95F5C0}" srcId="{E1499411-B950-405A-96A9-52F7B9F9F1CF}" destId="{FB674730-0781-4CE3-A5A9-03026053D3A2}" srcOrd="2" destOrd="0" parTransId="{26A4B58D-1BC5-47AB-8E66-EE16E95E4423}" sibTransId="{BC90860A-F91D-4973-B7C1-C5281E1503FF}"/>
    <dgm:cxn modelId="{F87CE007-A653-4D70-8585-532DD99DFEA1}" type="presParOf" srcId="{0C7196E1-5328-45EC-A83E-72E4F50B1F4C}" destId="{79E8A6CF-FBCD-446A-BFD1-4DF96844E336}" srcOrd="0" destOrd="0" presId="urn:microsoft.com/office/officeart/2005/8/layout/target1"/>
    <dgm:cxn modelId="{C0AD4335-5CC5-4F03-96E1-BD04E8A9CA8B}" type="presParOf" srcId="{0C7196E1-5328-45EC-A83E-72E4F50B1F4C}" destId="{9096380C-E263-4B32-9985-7C38915BF904}" srcOrd="1" destOrd="0" presId="urn:microsoft.com/office/officeart/2005/8/layout/target1"/>
    <dgm:cxn modelId="{1806B047-7E62-4512-90DD-4DE730160ADC}" type="presParOf" srcId="{0C7196E1-5328-45EC-A83E-72E4F50B1F4C}" destId="{B75BAE49-FC31-4235-9471-21AA51EC0F54}" srcOrd="2" destOrd="0" presId="urn:microsoft.com/office/officeart/2005/8/layout/target1"/>
    <dgm:cxn modelId="{CD6595D7-8ACB-415B-A2FC-8434A06437E8}" type="presParOf" srcId="{0C7196E1-5328-45EC-A83E-72E4F50B1F4C}" destId="{32146C69-A04D-4C65-AEB6-F831FAD2970C}" srcOrd="3" destOrd="0" presId="urn:microsoft.com/office/officeart/2005/8/layout/target1"/>
    <dgm:cxn modelId="{48DAF45A-C083-4153-864D-ED114575CA48}" type="presParOf" srcId="{0C7196E1-5328-45EC-A83E-72E4F50B1F4C}" destId="{06CC05D9-4CB8-4178-9B82-DB9EE9FE9663}" srcOrd="4" destOrd="0" presId="urn:microsoft.com/office/officeart/2005/8/layout/target1"/>
    <dgm:cxn modelId="{72FA0CAC-51C9-43C5-B033-6191B3829B2E}" type="presParOf" srcId="{0C7196E1-5328-45EC-A83E-72E4F50B1F4C}" destId="{121FC7C7-D16A-4F94-8E41-6BD5CCCBD2D0}" srcOrd="5" destOrd="0" presId="urn:microsoft.com/office/officeart/2005/8/layout/target1"/>
    <dgm:cxn modelId="{D3FB1A77-4AE6-4A30-B37A-B704754121E5}" type="presParOf" srcId="{0C7196E1-5328-45EC-A83E-72E4F50B1F4C}" destId="{30371D1D-9C46-4367-B2DE-6B3F18490FEF}" srcOrd="6" destOrd="0" presId="urn:microsoft.com/office/officeart/2005/8/layout/target1"/>
    <dgm:cxn modelId="{72A26746-3021-4AC5-B251-31B331961662}" type="presParOf" srcId="{0C7196E1-5328-45EC-A83E-72E4F50B1F4C}" destId="{12DE9D0A-9C34-4B4B-8CC5-B8CB1B7C5F2E}" srcOrd="7" destOrd="0" presId="urn:microsoft.com/office/officeart/2005/8/layout/target1"/>
    <dgm:cxn modelId="{C5A1E43F-A036-4F4E-AB67-38D365EAA071}" type="presParOf" srcId="{0C7196E1-5328-45EC-A83E-72E4F50B1F4C}" destId="{ACAADF51-7368-48FF-98F6-E9048FC1E568}" srcOrd="8" destOrd="0" presId="urn:microsoft.com/office/officeart/2005/8/layout/target1"/>
    <dgm:cxn modelId="{8C0EE9D1-E325-43FC-AC90-525953DAA15B}" type="presParOf" srcId="{0C7196E1-5328-45EC-A83E-72E4F50B1F4C}" destId="{9C1AA350-955F-45DA-959D-54887284D185}" srcOrd="9" destOrd="0" presId="urn:microsoft.com/office/officeart/2005/8/layout/target1"/>
    <dgm:cxn modelId="{CA52D354-6015-4EA1-8103-11A9894A97D1}" type="presParOf" srcId="{0C7196E1-5328-45EC-A83E-72E4F50B1F4C}" destId="{CCDEAEEF-F50C-4C1E-A0CB-CC2BB33C1BBA}" srcOrd="10" destOrd="0" presId="urn:microsoft.com/office/officeart/2005/8/layout/target1"/>
    <dgm:cxn modelId="{C706675A-C664-4A1F-A106-2033CF0C380E}" type="presParOf" srcId="{0C7196E1-5328-45EC-A83E-72E4F50B1F4C}" destId="{26553308-6493-4A8D-A9C2-FC0CE2A30E1C}"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A36CD4-2FB5-4CC4-AC41-3887A9D09A8D}" type="doc">
      <dgm:prSet loTypeId="urn:microsoft.com/office/officeart/2005/8/layout/pyramid4" loCatId="relationship" qsTypeId="urn:microsoft.com/office/officeart/2005/8/quickstyle/simple1" qsCatId="simple" csTypeId="urn:microsoft.com/office/officeart/2005/8/colors/colorful1" csCatId="colorful" phldr="1"/>
      <dgm:spPr/>
      <dgm:t>
        <a:bodyPr/>
        <a:lstStyle/>
        <a:p>
          <a:endParaRPr lang="en-AU"/>
        </a:p>
      </dgm:t>
    </dgm:pt>
    <dgm:pt modelId="{D7EBC8F3-B595-41B8-A683-FD769C067B76}">
      <dgm:prSet phldrT="[Text]" custT="1"/>
      <dgm:spPr/>
      <dgm:t>
        <a:bodyPr/>
        <a:lstStyle/>
        <a:p>
          <a:r>
            <a:rPr lang="en-AU" sz="2000" dirty="0"/>
            <a:t>Worship</a:t>
          </a:r>
        </a:p>
      </dgm:t>
    </dgm:pt>
    <dgm:pt modelId="{95057A8D-631E-4C08-B233-3CF3A932FAB2}" type="parTrans" cxnId="{C17BC9E8-E6FE-4700-ABD0-D6DF2B5988B5}">
      <dgm:prSet/>
      <dgm:spPr/>
      <dgm:t>
        <a:bodyPr/>
        <a:lstStyle/>
        <a:p>
          <a:endParaRPr lang="en-AU"/>
        </a:p>
      </dgm:t>
    </dgm:pt>
    <dgm:pt modelId="{8EA851CC-D656-4F3D-AC8C-FD3BEC17C04E}" type="sibTrans" cxnId="{C17BC9E8-E6FE-4700-ABD0-D6DF2B5988B5}">
      <dgm:prSet/>
      <dgm:spPr/>
      <dgm:t>
        <a:bodyPr/>
        <a:lstStyle/>
        <a:p>
          <a:endParaRPr lang="en-AU"/>
        </a:p>
      </dgm:t>
    </dgm:pt>
    <dgm:pt modelId="{C0B51202-66F3-4C35-ADA5-1421A8F5D91C}">
      <dgm:prSet phldrT="[Text]"/>
      <dgm:spPr/>
      <dgm:t>
        <a:bodyPr/>
        <a:lstStyle/>
        <a:p>
          <a:r>
            <a:rPr lang="en-AU" dirty="0"/>
            <a:t>Life Together</a:t>
          </a:r>
        </a:p>
      </dgm:t>
    </dgm:pt>
    <dgm:pt modelId="{127B41CC-4ED7-49FC-A3FD-A90CA5FF1A5E}" type="parTrans" cxnId="{BC8634BF-ACEC-426B-8483-69B3447C58AD}">
      <dgm:prSet/>
      <dgm:spPr/>
      <dgm:t>
        <a:bodyPr/>
        <a:lstStyle/>
        <a:p>
          <a:endParaRPr lang="en-AU"/>
        </a:p>
      </dgm:t>
    </dgm:pt>
    <dgm:pt modelId="{2FE7B4F1-8B4C-4FFF-8F72-81806A4D350C}" type="sibTrans" cxnId="{BC8634BF-ACEC-426B-8483-69B3447C58AD}">
      <dgm:prSet/>
      <dgm:spPr/>
      <dgm:t>
        <a:bodyPr/>
        <a:lstStyle/>
        <a:p>
          <a:endParaRPr lang="en-AU"/>
        </a:p>
      </dgm:t>
    </dgm:pt>
    <dgm:pt modelId="{2F46DAC2-FAE2-47AD-BEF8-E5811BB80EB0}">
      <dgm:prSet phldrT="[Text]" custT="1"/>
      <dgm:spPr/>
      <dgm:t>
        <a:bodyPr/>
        <a:lstStyle/>
        <a:p>
          <a:r>
            <a:rPr lang="en-AU" sz="2800" dirty="0">
              <a:solidFill>
                <a:schemeClr val="tx1"/>
              </a:solidFill>
            </a:rPr>
            <a:t>Priesthood</a:t>
          </a:r>
        </a:p>
      </dgm:t>
    </dgm:pt>
    <dgm:pt modelId="{5FB56F0E-EF47-410E-BF5D-54F6DD1B49EF}" type="parTrans" cxnId="{A48BBE8A-D3F3-449F-ABC8-3E96063840F4}">
      <dgm:prSet/>
      <dgm:spPr/>
      <dgm:t>
        <a:bodyPr/>
        <a:lstStyle/>
        <a:p>
          <a:endParaRPr lang="en-AU"/>
        </a:p>
      </dgm:t>
    </dgm:pt>
    <dgm:pt modelId="{7EFAE5A9-815C-4E0A-829D-814FE6377096}" type="sibTrans" cxnId="{A48BBE8A-D3F3-449F-ABC8-3E96063840F4}">
      <dgm:prSet/>
      <dgm:spPr/>
      <dgm:t>
        <a:bodyPr/>
        <a:lstStyle/>
        <a:p>
          <a:endParaRPr lang="en-AU"/>
        </a:p>
      </dgm:t>
    </dgm:pt>
    <dgm:pt modelId="{5E387C9D-287C-4DA3-B8C0-4740F16151C0}">
      <dgm:prSet phldrT="[Text]"/>
      <dgm:spPr/>
      <dgm:t>
        <a:bodyPr/>
        <a:lstStyle/>
        <a:p>
          <a:r>
            <a:rPr lang="en-AU" dirty="0"/>
            <a:t>Mission (Sharing Blessing)</a:t>
          </a:r>
        </a:p>
      </dgm:t>
    </dgm:pt>
    <dgm:pt modelId="{49C81449-E5E4-4F80-BB59-9D6F6E8F80D0}" type="parTrans" cxnId="{8C89BE3C-3BBD-40EF-8A69-0291BED66158}">
      <dgm:prSet/>
      <dgm:spPr/>
      <dgm:t>
        <a:bodyPr/>
        <a:lstStyle/>
        <a:p>
          <a:endParaRPr lang="en-AU"/>
        </a:p>
      </dgm:t>
    </dgm:pt>
    <dgm:pt modelId="{1ABE7B55-40C9-4E46-96A9-3A14EE266C21}" type="sibTrans" cxnId="{8C89BE3C-3BBD-40EF-8A69-0291BED66158}">
      <dgm:prSet/>
      <dgm:spPr/>
      <dgm:t>
        <a:bodyPr/>
        <a:lstStyle/>
        <a:p>
          <a:endParaRPr lang="en-AU"/>
        </a:p>
      </dgm:t>
    </dgm:pt>
    <dgm:pt modelId="{D9F5F9A7-D787-4E59-840D-A9B5E144100C}" type="pres">
      <dgm:prSet presAssocID="{59A36CD4-2FB5-4CC4-AC41-3887A9D09A8D}" presName="compositeShape" presStyleCnt="0">
        <dgm:presLayoutVars>
          <dgm:chMax val="9"/>
          <dgm:dir/>
          <dgm:resizeHandles val="exact"/>
        </dgm:presLayoutVars>
      </dgm:prSet>
      <dgm:spPr/>
    </dgm:pt>
    <dgm:pt modelId="{A9F7D924-854F-4D07-9BAF-9A24E69D5CAE}" type="pres">
      <dgm:prSet presAssocID="{59A36CD4-2FB5-4CC4-AC41-3887A9D09A8D}" presName="triangle1" presStyleLbl="node1" presStyleIdx="0" presStyleCnt="4">
        <dgm:presLayoutVars>
          <dgm:bulletEnabled val="1"/>
        </dgm:presLayoutVars>
      </dgm:prSet>
      <dgm:spPr/>
    </dgm:pt>
    <dgm:pt modelId="{C59C5C59-2F5C-4377-AEC4-D1337E396F64}" type="pres">
      <dgm:prSet presAssocID="{59A36CD4-2FB5-4CC4-AC41-3887A9D09A8D}" presName="triangle2" presStyleLbl="node1" presStyleIdx="1" presStyleCnt="4">
        <dgm:presLayoutVars>
          <dgm:bulletEnabled val="1"/>
        </dgm:presLayoutVars>
      </dgm:prSet>
      <dgm:spPr/>
    </dgm:pt>
    <dgm:pt modelId="{7D12E3F2-53B3-44EF-8C8A-60564988DD45}" type="pres">
      <dgm:prSet presAssocID="{59A36CD4-2FB5-4CC4-AC41-3887A9D09A8D}" presName="triangle3" presStyleLbl="node1" presStyleIdx="2" presStyleCnt="4">
        <dgm:presLayoutVars>
          <dgm:bulletEnabled val="1"/>
        </dgm:presLayoutVars>
      </dgm:prSet>
      <dgm:spPr/>
    </dgm:pt>
    <dgm:pt modelId="{E6FDED55-AE3B-4D4A-84B2-35CFC00E5D39}" type="pres">
      <dgm:prSet presAssocID="{59A36CD4-2FB5-4CC4-AC41-3887A9D09A8D}" presName="triangle4" presStyleLbl="node1" presStyleIdx="3" presStyleCnt="4">
        <dgm:presLayoutVars>
          <dgm:bulletEnabled val="1"/>
        </dgm:presLayoutVars>
      </dgm:prSet>
      <dgm:spPr/>
    </dgm:pt>
  </dgm:ptLst>
  <dgm:cxnLst>
    <dgm:cxn modelId="{E55AB111-0156-4983-8CD6-E76EC501235C}" type="presOf" srcId="{59A36CD4-2FB5-4CC4-AC41-3887A9D09A8D}" destId="{D9F5F9A7-D787-4E59-840D-A9B5E144100C}" srcOrd="0" destOrd="0" presId="urn:microsoft.com/office/officeart/2005/8/layout/pyramid4"/>
    <dgm:cxn modelId="{1472AC2F-DC55-4549-89BB-53A92202C7EF}" type="presOf" srcId="{C0B51202-66F3-4C35-ADA5-1421A8F5D91C}" destId="{C59C5C59-2F5C-4377-AEC4-D1337E396F64}" srcOrd="0" destOrd="0" presId="urn:microsoft.com/office/officeart/2005/8/layout/pyramid4"/>
    <dgm:cxn modelId="{8C89BE3C-3BBD-40EF-8A69-0291BED66158}" srcId="{59A36CD4-2FB5-4CC4-AC41-3887A9D09A8D}" destId="{5E387C9D-287C-4DA3-B8C0-4740F16151C0}" srcOrd="3" destOrd="0" parTransId="{49C81449-E5E4-4F80-BB59-9D6F6E8F80D0}" sibTransId="{1ABE7B55-40C9-4E46-96A9-3A14EE266C21}"/>
    <dgm:cxn modelId="{5C328667-762C-45CA-8AE3-57DD697457A5}" type="presOf" srcId="{5E387C9D-287C-4DA3-B8C0-4740F16151C0}" destId="{E6FDED55-AE3B-4D4A-84B2-35CFC00E5D39}" srcOrd="0" destOrd="0" presId="urn:microsoft.com/office/officeart/2005/8/layout/pyramid4"/>
    <dgm:cxn modelId="{A48BBE8A-D3F3-449F-ABC8-3E96063840F4}" srcId="{59A36CD4-2FB5-4CC4-AC41-3887A9D09A8D}" destId="{2F46DAC2-FAE2-47AD-BEF8-E5811BB80EB0}" srcOrd="2" destOrd="0" parTransId="{5FB56F0E-EF47-410E-BF5D-54F6DD1B49EF}" sibTransId="{7EFAE5A9-815C-4E0A-829D-814FE6377096}"/>
    <dgm:cxn modelId="{89FD3490-AB26-4215-950F-3A2436766313}" type="presOf" srcId="{D7EBC8F3-B595-41B8-A683-FD769C067B76}" destId="{A9F7D924-854F-4D07-9BAF-9A24E69D5CAE}" srcOrd="0" destOrd="0" presId="urn:microsoft.com/office/officeart/2005/8/layout/pyramid4"/>
    <dgm:cxn modelId="{BC8634BF-ACEC-426B-8483-69B3447C58AD}" srcId="{59A36CD4-2FB5-4CC4-AC41-3887A9D09A8D}" destId="{C0B51202-66F3-4C35-ADA5-1421A8F5D91C}" srcOrd="1" destOrd="0" parTransId="{127B41CC-4ED7-49FC-A3FD-A90CA5FF1A5E}" sibTransId="{2FE7B4F1-8B4C-4FFF-8F72-81806A4D350C}"/>
    <dgm:cxn modelId="{7F09E3E6-5724-473F-B74F-7FFF00FAAFEC}" type="presOf" srcId="{2F46DAC2-FAE2-47AD-BEF8-E5811BB80EB0}" destId="{7D12E3F2-53B3-44EF-8C8A-60564988DD45}" srcOrd="0" destOrd="0" presId="urn:microsoft.com/office/officeart/2005/8/layout/pyramid4"/>
    <dgm:cxn modelId="{C17BC9E8-E6FE-4700-ABD0-D6DF2B5988B5}" srcId="{59A36CD4-2FB5-4CC4-AC41-3887A9D09A8D}" destId="{D7EBC8F3-B595-41B8-A683-FD769C067B76}" srcOrd="0" destOrd="0" parTransId="{95057A8D-631E-4C08-B233-3CF3A932FAB2}" sibTransId="{8EA851CC-D656-4F3D-AC8C-FD3BEC17C04E}"/>
    <dgm:cxn modelId="{9DA2EE84-09FD-46D2-ABFE-FFFB10D937CB}" type="presParOf" srcId="{D9F5F9A7-D787-4E59-840D-A9B5E144100C}" destId="{A9F7D924-854F-4D07-9BAF-9A24E69D5CAE}" srcOrd="0" destOrd="0" presId="urn:microsoft.com/office/officeart/2005/8/layout/pyramid4"/>
    <dgm:cxn modelId="{9CAF32ED-9832-422E-AD37-264430D18FDB}" type="presParOf" srcId="{D9F5F9A7-D787-4E59-840D-A9B5E144100C}" destId="{C59C5C59-2F5C-4377-AEC4-D1337E396F64}" srcOrd="1" destOrd="0" presId="urn:microsoft.com/office/officeart/2005/8/layout/pyramid4"/>
    <dgm:cxn modelId="{D01CEBF9-E593-4693-94B5-E2F7B6AA77C2}" type="presParOf" srcId="{D9F5F9A7-D787-4E59-840D-A9B5E144100C}" destId="{7D12E3F2-53B3-44EF-8C8A-60564988DD45}" srcOrd="2" destOrd="0" presId="urn:microsoft.com/office/officeart/2005/8/layout/pyramid4"/>
    <dgm:cxn modelId="{CFBFEB1F-73F0-4DB8-B115-DBABC2D4F453}" type="presParOf" srcId="{D9F5F9A7-D787-4E59-840D-A9B5E144100C}" destId="{E6FDED55-AE3B-4D4A-84B2-35CFC00E5D39}"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29D00-99F9-495E-9D37-27AA80EAFA75}">
      <dsp:nvSpPr>
        <dsp:cNvPr id="0" name=""/>
        <dsp:cNvSpPr/>
      </dsp:nvSpPr>
      <dsp:spPr>
        <a:xfrm rot="5400000">
          <a:off x="381114" y="1871636"/>
          <a:ext cx="1125395" cy="1872632"/>
        </a:xfrm>
        <a:prstGeom prst="corner">
          <a:avLst>
            <a:gd name="adj1" fmla="val 16120"/>
            <a:gd name="adj2" fmla="val 1611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2C1272-6BB1-4B8E-A2F8-95F99EEBD8BE}">
      <dsp:nvSpPr>
        <dsp:cNvPr id="0" name=""/>
        <dsp:cNvSpPr/>
      </dsp:nvSpPr>
      <dsp:spPr>
        <a:xfrm>
          <a:off x="193257" y="2431150"/>
          <a:ext cx="1690623" cy="1481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kern="1200" dirty="0"/>
            <a:t>Creation &amp; Fall</a:t>
          </a:r>
        </a:p>
      </dsp:txBody>
      <dsp:txXfrm>
        <a:off x="193257" y="2431150"/>
        <a:ext cx="1690623" cy="1481930"/>
      </dsp:txXfrm>
    </dsp:sp>
    <dsp:sp modelId="{93F232F4-32D4-4062-AD87-2C0D5811B560}">
      <dsp:nvSpPr>
        <dsp:cNvPr id="0" name=""/>
        <dsp:cNvSpPr/>
      </dsp:nvSpPr>
      <dsp:spPr>
        <a:xfrm>
          <a:off x="1564895" y="1733771"/>
          <a:ext cx="318985" cy="318985"/>
        </a:xfrm>
        <a:prstGeom prst="triangle">
          <a:avLst>
            <a:gd name="adj" fmla="val 100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9214B-3DBB-4268-AE91-8499D0ED7285}">
      <dsp:nvSpPr>
        <dsp:cNvPr id="0" name=""/>
        <dsp:cNvSpPr/>
      </dsp:nvSpPr>
      <dsp:spPr>
        <a:xfrm rot="5400000">
          <a:off x="2450767" y="1359498"/>
          <a:ext cx="1125395" cy="1872632"/>
        </a:xfrm>
        <a:prstGeom prst="corner">
          <a:avLst>
            <a:gd name="adj1" fmla="val 16120"/>
            <a:gd name="adj2" fmla="val 1611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971AF-9AFC-4B2F-9861-B56305B98B99}">
      <dsp:nvSpPr>
        <dsp:cNvPr id="0" name=""/>
        <dsp:cNvSpPr/>
      </dsp:nvSpPr>
      <dsp:spPr>
        <a:xfrm>
          <a:off x="2262911" y="1919012"/>
          <a:ext cx="1690623" cy="1481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kern="1200" dirty="0"/>
            <a:t>Covenant with Israel </a:t>
          </a:r>
        </a:p>
      </dsp:txBody>
      <dsp:txXfrm>
        <a:off x="2262911" y="1919012"/>
        <a:ext cx="1690623" cy="1481930"/>
      </dsp:txXfrm>
    </dsp:sp>
    <dsp:sp modelId="{9051CD19-CABA-41F6-A667-7984659D7F6C}">
      <dsp:nvSpPr>
        <dsp:cNvPr id="0" name=""/>
        <dsp:cNvSpPr/>
      </dsp:nvSpPr>
      <dsp:spPr>
        <a:xfrm>
          <a:off x="3634549" y="1221633"/>
          <a:ext cx="318985" cy="318985"/>
        </a:xfrm>
        <a:prstGeom prst="triangle">
          <a:avLst>
            <a:gd name="adj" fmla="val 100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C3E32-BE72-4B6B-AE2E-1B56826B438A}">
      <dsp:nvSpPr>
        <dsp:cNvPr id="0" name=""/>
        <dsp:cNvSpPr/>
      </dsp:nvSpPr>
      <dsp:spPr>
        <a:xfrm rot="5400000">
          <a:off x="4520421" y="847360"/>
          <a:ext cx="1125395" cy="1872632"/>
        </a:xfrm>
        <a:prstGeom prst="corner">
          <a:avLst>
            <a:gd name="adj1" fmla="val 16120"/>
            <a:gd name="adj2" fmla="val 1611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84E06-0E7B-4EC4-AA87-6B7934D82000}">
      <dsp:nvSpPr>
        <dsp:cNvPr id="0" name=""/>
        <dsp:cNvSpPr/>
      </dsp:nvSpPr>
      <dsp:spPr>
        <a:xfrm>
          <a:off x="4332564" y="1406874"/>
          <a:ext cx="1690623" cy="1481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AU" sz="3200" kern="1200" dirty="0"/>
            <a:t>CHRIST</a:t>
          </a:r>
        </a:p>
      </dsp:txBody>
      <dsp:txXfrm>
        <a:off x="4332564" y="1406874"/>
        <a:ext cx="1690623" cy="1481930"/>
      </dsp:txXfrm>
    </dsp:sp>
    <dsp:sp modelId="{92B42891-1B1D-4BA2-912B-6A66AA5762FE}">
      <dsp:nvSpPr>
        <dsp:cNvPr id="0" name=""/>
        <dsp:cNvSpPr/>
      </dsp:nvSpPr>
      <dsp:spPr>
        <a:xfrm>
          <a:off x="5704202" y="709495"/>
          <a:ext cx="318985" cy="318985"/>
        </a:xfrm>
        <a:prstGeom prst="triangle">
          <a:avLst>
            <a:gd name="adj" fmla="val 100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0595F-6485-400A-B1DF-E0A99CFFBA09}">
      <dsp:nvSpPr>
        <dsp:cNvPr id="0" name=""/>
        <dsp:cNvSpPr/>
      </dsp:nvSpPr>
      <dsp:spPr>
        <a:xfrm rot="5400000">
          <a:off x="6590074" y="335223"/>
          <a:ext cx="1125395" cy="1872632"/>
        </a:xfrm>
        <a:prstGeom prst="corner">
          <a:avLst>
            <a:gd name="adj1" fmla="val 16120"/>
            <a:gd name="adj2" fmla="val 1611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5C4BB0-0411-48C9-8B5A-9622A8F86154}">
      <dsp:nvSpPr>
        <dsp:cNvPr id="0" name=""/>
        <dsp:cNvSpPr/>
      </dsp:nvSpPr>
      <dsp:spPr>
        <a:xfrm>
          <a:off x="6402218" y="894736"/>
          <a:ext cx="1690623" cy="1481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kern="1200" dirty="0"/>
            <a:t>New Covenant, New People</a:t>
          </a:r>
        </a:p>
      </dsp:txBody>
      <dsp:txXfrm>
        <a:off x="6402218" y="894736"/>
        <a:ext cx="1690623" cy="1481930"/>
      </dsp:txXfrm>
    </dsp:sp>
    <dsp:sp modelId="{5254941F-0506-449F-8279-0346F7070881}">
      <dsp:nvSpPr>
        <dsp:cNvPr id="0" name=""/>
        <dsp:cNvSpPr/>
      </dsp:nvSpPr>
      <dsp:spPr>
        <a:xfrm>
          <a:off x="7773856" y="197357"/>
          <a:ext cx="318985" cy="318985"/>
        </a:xfrm>
        <a:prstGeom prst="triangle">
          <a:avLst>
            <a:gd name="adj" fmla="val 100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84259-4808-4278-93D2-F753C027E453}">
      <dsp:nvSpPr>
        <dsp:cNvPr id="0" name=""/>
        <dsp:cNvSpPr/>
      </dsp:nvSpPr>
      <dsp:spPr>
        <a:xfrm rot="5400000">
          <a:off x="8659728" y="-176914"/>
          <a:ext cx="1125395" cy="1872632"/>
        </a:xfrm>
        <a:prstGeom prst="corner">
          <a:avLst>
            <a:gd name="adj1" fmla="val 16120"/>
            <a:gd name="adj2" fmla="val 1611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DAD27F-608B-4097-921F-F5F7BD6CC611}">
      <dsp:nvSpPr>
        <dsp:cNvPr id="0" name=""/>
        <dsp:cNvSpPr/>
      </dsp:nvSpPr>
      <dsp:spPr>
        <a:xfrm>
          <a:off x="8471871" y="382599"/>
          <a:ext cx="1690623" cy="1481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kern="1200" dirty="0"/>
            <a:t>Final Redemption and New Creation</a:t>
          </a:r>
        </a:p>
      </dsp:txBody>
      <dsp:txXfrm>
        <a:off x="8471871" y="382599"/>
        <a:ext cx="1690623" cy="1481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7D924-854F-4D07-9BAF-9A24E69D5CAE}">
      <dsp:nvSpPr>
        <dsp:cNvPr id="0" name=""/>
        <dsp:cNvSpPr/>
      </dsp:nvSpPr>
      <dsp:spPr>
        <a:xfrm>
          <a:off x="4307457" y="0"/>
          <a:ext cx="2276012" cy="2276012"/>
        </a:xfrm>
        <a:prstGeom prst="triangl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Worship</a:t>
          </a:r>
        </a:p>
      </dsp:txBody>
      <dsp:txXfrm>
        <a:off x="4876460" y="1138006"/>
        <a:ext cx="1138006" cy="1138006"/>
      </dsp:txXfrm>
    </dsp:sp>
    <dsp:sp modelId="{C59C5C59-2F5C-4377-AEC4-D1337E396F64}">
      <dsp:nvSpPr>
        <dsp:cNvPr id="0" name=""/>
        <dsp:cNvSpPr/>
      </dsp:nvSpPr>
      <dsp:spPr>
        <a:xfrm>
          <a:off x="3169451" y="2276012"/>
          <a:ext cx="2276012" cy="2276012"/>
        </a:xfrm>
        <a:prstGeom prst="triangl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dirty="0"/>
            <a:t>Life Together</a:t>
          </a:r>
        </a:p>
      </dsp:txBody>
      <dsp:txXfrm>
        <a:off x="3738454" y="3414018"/>
        <a:ext cx="1138006" cy="1138006"/>
      </dsp:txXfrm>
    </dsp:sp>
    <dsp:sp modelId="{7D12E3F2-53B3-44EF-8C8A-60564988DD45}">
      <dsp:nvSpPr>
        <dsp:cNvPr id="0" name=""/>
        <dsp:cNvSpPr/>
      </dsp:nvSpPr>
      <dsp:spPr>
        <a:xfrm rot="10800000">
          <a:off x="4307457" y="2276012"/>
          <a:ext cx="2276012" cy="2276012"/>
        </a:xfrm>
        <a:prstGeom prst="triangl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solidFill>
                <a:schemeClr val="tx1"/>
              </a:solidFill>
            </a:rPr>
            <a:t>Priesthood</a:t>
          </a:r>
        </a:p>
      </dsp:txBody>
      <dsp:txXfrm rot="10800000">
        <a:off x="4876460" y="2276012"/>
        <a:ext cx="1138006" cy="1138006"/>
      </dsp:txXfrm>
    </dsp:sp>
    <dsp:sp modelId="{E6FDED55-AE3B-4D4A-84B2-35CFC00E5D39}">
      <dsp:nvSpPr>
        <dsp:cNvPr id="0" name=""/>
        <dsp:cNvSpPr/>
      </dsp:nvSpPr>
      <dsp:spPr>
        <a:xfrm>
          <a:off x="5445464" y="2276012"/>
          <a:ext cx="2276012" cy="2276012"/>
        </a:xfrm>
        <a:prstGeom prst="triangl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dirty="0"/>
            <a:t>Mission (Sharing Blessing)</a:t>
          </a:r>
        </a:p>
      </dsp:txBody>
      <dsp:txXfrm>
        <a:off x="6014467" y="3414018"/>
        <a:ext cx="1138006" cy="1138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ADF51-7368-48FF-98F6-E9048FC1E568}">
      <dsp:nvSpPr>
        <dsp:cNvPr id="0" name=""/>
        <dsp:cNvSpPr/>
      </dsp:nvSpPr>
      <dsp:spPr>
        <a:xfrm>
          <a:off x="3484584" y="871776"/>
          <a:ext cx="3943823" cy="4026179"/>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6CC05D9-4CB8-4178-9B82-DB9EE9FE9663}">
      <dsp:nvSpPr>
        <dsp:cNvPr id="0" name=""/>
        <dsp:cNvSpPr/>
      </dsp:nvSpPr>
      <dsp:spPr>
        <a:xfrm>
          <a:off x="3488780" y="938235"/>
          <a:ext cx="3916807" cy="4024138"/>
        </a:xfrm>
        <a:prstGeom prst="ellipse">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9E8A6CF-FBCD-446A-BFD1-4DF96844E336}">
      <dsp:nvSpPr>
        <dsp:cNvPr id="0" name=""/>
        <dsp:cNvSpPr/>
      </dsp:nvSpPr>
      <dsp:spPr>
        <a:xfrm>
          <a:off x="5119940" y="2448124"/>
          <a:ext cx="785098" cy="785098"/>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096380C-E263-4B32-9985-7C38915BF904}">
      <dsp:nvSpPr>
        <dsp:cNvPr id="0" name=""/>
        <dsp:cNvSpPr/>
      </dsp:nvSpPr>
      <dsp:spPr>
        <a:xfrm>
          <a:off x="4645604" y="2375804"/>
          <a:ext cx="1645114" cy="87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dirty="0">
              <a:solidFill>
                <a:schemeClr val="bg1"/>
              </a:solidFill>
            </a:rPr>
            <a:t>Priesthood</a:t>
          </a:r>
        </a:p>
      </dsp:txBody>
      <dsp:txXfrm>
        <a:off x="4645604" y="2375804"/>
        <a:ext cx="1645114" cy="879023"/>
      </dsp:txXfrm>
    </dsp:sp>
    <dsp:sp modelId="{B75BAE49-FC31-4235-9471-21AA51EC0F54}">
      <dsp:nvSpPr>
        <dsp:cNvPr id="0" name=""/>
        <dsp:cNvSpPr/>
      </dsp:nvSpPr>
      <dsp:spPr>
        <a:xfrm>
          <a:off x="6341838" y="480817"/>
          <a:ext cx="490686" cy="0"/>
        </a:xfrm>
        <a:prstGeom prst="line">
          <a:avLst/>
        </a:prstGeom>
        <a:solidFill>
          <a:schemeClr val="accent1">
            <a:hueOff val="0"/>
            <a:satOff val="0"/>
            <a:lumOff val="0"/>
            <a:alphaOff val="0"/>
          </a:schemeClr>
        </a:solidFill>
        <a:ln w="22225" cap="rnd" cmpd="sng" algn="ctr">
          <a:noFill/>
          <a:prstDash val="solid"/>
        </a:ln>
        <a:effectLst/>
        <a:sp3d z="127000" prstMaterial="matte"/>
      </dsp:spPr>
      <dsp:style>
        <a:lnRef idx="2">
          <a:scrgbClr r="0" g="0" b="0"/>
        </a:lnRef>
        <a:fillRef idx="1">
          <a:scrgbClr r="0" g="0" b="0"/>
        </a:fillRef>
        <a:effectRef idx="0">
          <a:scrgbClr r="0" g="0" b="0"/>
        </a:effectRef>
        <a:fontRef idx="minor"/>
      </dsp:style>
    </dsp:sp>
    <dsp:sp modelId="{32146C69-A04D-4C65-AEB6-F831FAD2970C}">
      <dsp:nvSpPr>
        <dsp:cNvPr id="0" name=""/>
        <dsp:cNvSpPr/>
      </dsp:nvSpPr>
      <dsp:spPr>
        <a:xfrm rot="5400000">
          <a:off x="3928642" y="768359"/>
          <a:ext cx="2698120" cy="2124344"/>
        </a:xfrm>
        <a:prstGeom prst="line">
          <a:avLst/>
        </a:prstGeom>
        <a:solidFill>
          <a:schemeClr val="accent1">
            <a:hueOff val="0"/>
            <a:satOff val="0"/>
            <a:lumOff val="0"/>
            <a:alphaOff val="0"/>
          </a:schemeClr>
        </a:solidFill>
        <a:ln w="22225" cap="rnd" cmpd="sng" algn="ctr">
          <a:noFill/>
          <a:prstDash val="solid"/>
        </a:ln>
        <a:effectLst/>
        <a:sp3d z="127000" prstMaterial="matte"/>
      </dsp:spPr>
      <dsp:style>
        <a:lnRef idx="2">
          <a:scrgbClr r="0" g="0" b="0"/>
        </a:lnRef>
        <a:fillRef idx="1">
          <a:scrgbClr r="0" g="0" b="0"/>
        </a:fillRef>
        <a:effectRef idx="0">
          <a:scrgbClr r="0" g="0" b="0"/>
        </a:effectRef>
        <a:fontRef idx="minor"/>
      </dsp:style>
    </dsp:sp>
    <dsp:sp modelId="{121FC7C7-D16A-4F94-8E41-6BD5CCCBD2D0}">
      <dsp:nvSpPr>
        <dsp:cNvPr id="0" name=""/>
        <dsp:cNvSpPr/>
      </dsp:nvSpPr>
      <dsp:spPr>
        <a:xfrm>
          <a:off x="4477465" y="1303189"/>
          <a:ext cx="1962745" cy="114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41910" rIns="41910" bIns="41910" numCol="1" spcCol="1270" anchor="ctr" anchorCtr="0">
          <a:noAutofit/>
        </a:bodyPr>
        <a:lstStyle/>
        <a:p>
          <a:pPr marL="0" lvl="0" indent="0" algn="l" defTabSz="1466850">
            <a:lnSpc>
              <a:spcPct val="90000"/>
            </a:lnSpc>
            <a:spcBef>
              <a:spcPct val="0"/>
            </a:spcBef>
            <a:spcAft>
              <a:spcPct val="35000"/>
            </a:spcAft>
            <a:buNone/>
          </a:pPr>
          <a:r>
            <a:rPr lang="en-AU" sz="3300" kern="1200" dirty="0">
              <a:solidFill>
                <a:schemeClr val="bg1"/>
              </a:solidFill>
            </a:rPr>
            <a:t>Covenant</a:t>
          </a:r>
        </a:p>
      </dsp:txBody>
      <dsp:txXfrm>
        <a:off x="4477465" y="1303189"/>
        <a:ext cx="1962745" cy="1144934"/>
      </dsp:txXfrm>
    </dsp:sp>
    <dsp:sp modelId="{30371D1D-9C46-4367-B2DE-6B3F18490FEF}">
      <dsp:nvSpPr>
        <dsp:cNvPr id="0" name=""/>
        <dsp:cNvSpPr/>
      </dsp:nvSpPr>
      <dsp:spPr>
        <a:xfrm>
          <a:off x="6341838" y="1625752"/>
          <a:ext cx="490686" cy="0"/>
        </a:xfrm>
        <a:prstGeom prst="line">
          <a:avLst/>
        </a:prstGeom>
        <a:solidFill>
          <a:schemeClr val="accent1">
            <a:hueOff val="0"/>
            <a:satOff val="0"/>
            <a:lumOff val="0"/>
            <a:alphaOff val="0"/>
          </a:schemeClr>
        </a:solidFill>
        <a:ln w="22225" cap="rnd" cmpd="sng" algn="ctr">
          <a:noFill/>
          <a:prstDash val="solid"/>
        </a:ln>
        <a:effectLst/>
        <a:sp3d z="127000" prstMaterial="matte"/>
      </dsp:spPr>
      <dsp:style>
        <a:lnRef idx="2">
          <a:scrgbClr r="0" g="0" b="0"/>
        </a:lnRef>
        <a:fillRef idx="1">
          <a:scrgbClr r="0" g="0" b="0"/>
        </a:fillRef>
        <a:effectRef idx="0">
          <a:scrgbClr r="0" g="0" b="0"/>
        </a:effectRef>
        <a:fontRef idx="minor"/>
      </dsp:style>
    </dsp:sp>
    <dsp:sp modelId="{12DE9D0A-9C34-4B4B-8CC5-B8CB1B7C5F2E}">
      <dsp:nvSpPr>
        <dsp:cNvPr id="0" name=""/>
        <dsp:cNvSpPr/>
      </dsp:nvSpPr>
      <dsp:spPr>
        <a:xfrm rot="5400000">
          <a:off x="4507783" y="1895433"/>
          <a:ext cx="2102492" cy="1561691"/>
        </a:xfrm>
        <a:prstGeom prst="line">
          <a:avLst/>
        </a:prstGeom>
        <a:solidFill>
          <a:schemeClr val="accent1">
            <a:hueOff val="0"/>
            <a:satOff val="0"/>
            <a:lumOff val="0"/>
            <a:alphaOff val="0"/>
          </a:schemeClr>
        </a:solidFill>
        <a:ln w="22225" cap="rnd" cmpd="sng" algn="ctr">
          <a:noFill/>
          <a:prstDash val="solid"/>
        </a:ln>
        <a:effectLst/>
        <a:sp3d z="127000" prstMaterial="matte"/>
      </dsp:spPr>
      <dsp:style>
        <a:lnRef idx="2">
          <a:scrgbClr r="0" g="0" b="0"/>
        </a:lnRef>
        <a:fillRef idx="1">
          <a:scrgbClr r="0" g="0" b="0"/>
        </a:fillRef>
        <a:effectRef idx="0">
          <a:scrgbClr r="0" g="0" b="0"/>
        </a:effectRef>
        <a:fontRef idx="minor"/>
      </dsp:style>
    </dsp:sp>
    <dsp:sp modelId="{9C1AA350-955F-45DA-959D-54887284D185}">
      <dsp:nvSpPr>
        <dsp:cNvPr id="0" name=""/>
        <dsp:cNvSpPr/>
      </dsp:nvSpPr>
      <dsp:spPr>
        <a:xfrm>
          <a:off x="6832524" y="2198219"/>
          <a:ext cx="1962745" cy="114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41910" rIns="41910" bIns="41910" numCol="1" spcCol="1270" anchor="ctr" anchorCtr="0">
          <a:noAutofit/>
        </a:bodyPr>
        <a:lstStyle/>
        <a:p>
          <a:pPr marL="0" lvl="0" indent="0" algn="l" defTabSz="1466850">
            <a:lnSpc>
              <a:spcPct val="90000"/>
            </a:lnSpc>
            <a:spcBef>
              <a:spcPct val="0"/>
            </a:spcBef>
            <a:spcAft>
              <a:spcPct val="35000"/>
            </a:spcAft>
            <a:buNone/>
          </a:pPr>
          <a:endParaRPr lang="en-AU" sz="3300" kern="1200" dirty="0"/>
        </a:p>
      </dsp:txBody>
      <dsp:txXfrm>
        <a:off x="6832524" y="2198219"/>
        <a:ext cx="1962745" cy="1144934"/>
      </dsp:txXfrm>
    </dsp:sp>
    <dsp:sp modelId="{CCDEAEEF-F50C-4C1E-A0CB-CC2BB33C1BBA}">
      <dsp:nvSpPr>
        <dsp:cNvPr id="0" name=""/>
        <dsp:cNvSpPr/>
      </dsp:nvSpPr>
      <dsp:spPr>
        <a:xfrm>
          <a:off x="6341838" y="2770687"/>
          <a:ext cx="490686" cy="0"/>
        </a:xfrm>
        <a:prstGeom prst="line">
          <a:avLst/>
        </a:prstGeom>
        <a:solidFill>
          <a:schemeClr val="accent1">
            <a:hueOff val="0"/>
            <a:satOff val="0"/>
            <a:lumOff val="0"/>
            <a:alphaOff val="0"/>
          </a:schemeClr>
        </a:solidFill>
        <a:ln w="22225" cap="rnd" cmpd="sng" algn="ctr">
          <a:noFill/>
          <a:prstDash val="solid"/>
        </a:ln>
        <a:effectLst/>
        <a:sp3d z="127000" prstMaterial="matte"/>
      </dsp:spPr>
      <dsp:style>
        <a:lnRef idx="2">
          <a:scrgbClr r="0" g="0" b="0"/>
        </a:lnRef>
        <a:fillRef idx="1">
          <a:scrgbClr r="0" g="0" b="0"/>
        </a:fillRef>
        <a:effectRef idx="0">
          <a:scrgbClr r="0" g="0" b="0"/>
        </a:effectRef>
        <a:fontRef idx="minor"/>
      </dsp:style>
    </dsp:sp>
    <dsp:sp modelId="{26553308-6493-4A8D-A9C2-FC0CE2A30E1C}">
      <dsp:nvSpPr>
        <dsp:cNvPr id="0" name=""/>
        <dsp:cNvSpPr/>
      </dsp:nvSpPr>
      <dsp:spPr>
        <a:xfrm rot="5400000">
          <a:off x="5087643" y="3021591"/>
          <a:ext cx="1502154" cy="999037"/>
        </a:xfrm>
        <a:prstGeom prst="line">
          <a:avLst/>
        </a:prstGeom>
        <a:solidFill>
          <a:schemeClr val="accent1">
            <a:hueOff val="0"/>
            <a:satOff val="0"/>
            <a:lumOff val="0"/>
            <a:alphaOff val="0"/>
          </a:schemeClr>
        </a:solidFill>
        <a:ln w="22225" cap="rnd" cmpd="sng" algn="ctr">
          <a:no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7D924-854F-4D07-9BAF-9A24E69D5CAE}">
      <dsp:nvSpPr>
        <dsp:cNvPr id="0" name=""/>
        <dsp:cNvSpPr/>
      </dsp:nvSpPr>
      <dsp:spPr>
        <a:xfrm>
          <a:off x="4307457" y="0"/>
          <a:ext cx="2276012" cy="2276012"/>
        </a:xfrm>
        <a:prstGeom prst="triangl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Worship</a:t>
          </a:r>
        </a:p>
      </dsp:txBody>
      <dsp:txXfrm>
        <a:off x="4876460" y="1138006"/>
        <a:ext cx="1138006" cy="1138006"/>
      </dsp:txXfrm>
    </dsp:sp>
    <dsp:sp modelId="{C59C5C59-2F5C-4377-AEC4-D1337E396F64}">
      <dsp:nvSpPr>
        <dsp:cNvPr id="0" name=""/>
        <dsp:cNvSpPr/>
      </dsp:nvSpPr>
      <dsp:spPr>
        <a:xfrm>
          <a:off x="3169451" y="2276012"/>
          <a:ext cx="2276012" cy="2276012"/>
        </a:xfrm>
        <a:prstGeom prst="triangl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dirty="0"/>
            <a:t>Life Together</a:t>
          </a:r>
        </a:p>
      </dsp:txBody>
      <dsp:txXfrm>
        <a:off x="3738454" y="3414018"/>
        <a:ext cx="1138006" cy="1138006"/>
      </dsp:txXfrm>
    </dsp:sp>
    <dsp:sp modelId="{7D12E3F2-53B3-44EF-8C8A-60564988DD45}">
      <dsp:nvSpPr>
        <dsp:cNvPr id="0" name=""/>
        <dsp:cNvSpPr/>
      </dsp:nvSpPr>
      <dsp:spPr>
        <a:xfrm rot="10800000">
          <a:off x="4307457" y="2276012"/>
          <a:ext cx="2276012" cy="2276012"/>
        </a:xfrm>
        <a:prstGeom prst="triangl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solidFill>
                <a:schemeClr val="tx1"/>
              </a:solidFill>
            </a:rPr>
            <a:t>Priesthood</a:t>
          </a:r>
        </a:p>
      </dsp:txBody>
      <dsp:txXfrm rot="10800000">
        <a:off x="4876460" y="2276012"/>
        <a:ext cx="1138006" cy="1138006"/>
      </dsp:txXfrm>
    </dsp:sp>
    <dsp:sp modelId="{E6FDED55-AE3B-4D4A-84B2-35CFC00E5D39}">
      <dsp:nvSpPr>
        <dsp:cNvPr id="0" name=""/>
        <dsp:cNvSpPr/>
      </dsp:nvSpPr>
      <dsp:spPr>
        <a:xfrm>
          <a:off x="5445464" y="2276012"/>
          <a:ext cx="2276012" cy="2276012"/>
        </a:xfrm>
        <a:prstGeom prst="triangl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dirty="0"/>
            <a:t>Mission (Sharing Blessing)</a:t>
          </a:r>
        </a:p>
      </dsp:txBody>
      <dsp:txXfrm>
        <a:off x="6014467" y="3414018"/>
        <a:ext cx="1138006" cy="113800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9/13/2018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9/13/2018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59A7905-1F99-480A-8CBA-1C247D0DD3E8}" type="datetime1">
              <a:rPr lang="en-US" smtClean="0"/>
              <a:t>9/13/2018</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15843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E3FC5-5ED1-49B0-B861-DAE001E9815C}" type="datetime1">
              <a:rPr lang="en-US" smtClean="0"/>
              <a:t>9/13/2018</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3353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9EA8B3E-97CD-40E0-A082-1E2844E496A0}" type="datetime1">
              <a:rPr lang="en-US" smtClean="0"/>
              <a:t>9/13/2018</a:t>
            </a:fld>
            <a:endParaRPr lang="en-US"/>
          </a:p>
        </p:txBody>
      </p:sp>
      <p:sp>
        <p:nvSpPr>
          <p:cNvPr id="5" name="Footer Placeholder 4"/>
          <p:cNvSpPr>
            <a:spLocks noGrp="1"/>
          </p:cNvSpPr>
          <p:nvPr>
            <p:ph type="ftr" sz="quarter" idx="11"/>
          </p:nvPr>
        </p:nvSpPr>
        <p:spPr>
          <a:xfrm>
            <a:off x="774923" y="5951811"/>
            <a:ext cx="7896279" cy="365125"/>
          </a:xfrm>
        </p:spPr>
        <p:txBody>
          <a:bodyPr/>
          <a:lstStyle/>
          <a:p>
            <a:r>
              <a:rPr lang="en-US"/>
              <a:t>Add a footer</a:t>
            </a: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58887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CD908ACB-B3A6-4B73-8AED-279A0FD2AC9D}" type="datetime1">
              <a:rPr lang="en-US" smtClean="0"/>
              <a:t>9/13/2018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91679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5491FD-973D-463A-8402-6A5505980972}" type="datetime1">
              <a:rPr lang="en-US" smtClean="0"/>
              <a:t>9/13/2018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32011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0D5A866-E922-43D3-9255-99E470EA3F9E}" type="datetime1">
              <a:rPr lang="en-US" smtClean="0"/>
              <a:t>9/13/2018</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Add a footer</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75951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C9A391-1628-458A-80A8-A42D675D83A3}" type="datetime1">
              <a:rPr lang="en-US" smtClean="0"/>
              <a:t>9/13/2018</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59702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41BF69-4320-48F3-A399-47EF999FA088}" type="datetime1">
              <a:rPr lang="en-US" smtClean="0"/>
              <a:t>9/13/2018</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55904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8AE7B3-1B74-4DA2-9E9E-AFE095DF63AB}" type="datetime1">
              <a:rPr lang="en-US" smtClean="0"/>
              <a:t>9/13/2018</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7210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7FD04-0E52-4B24-9228-EBF89C41B078}" type="datetime1">
              <a:rPr lang="en-US" smtClean="0"/>
              <a:t>9/13/2018</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754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29A4D90-DEDC-4DF1-B6B2-641F591E5144}" type="datetime1">
              <a:rPr lang="en-US" smtClean="0"/>
              <a:t>9/13/2018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42505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488D8C-83AB-4D54-80CD-2B22A58ACBBA}" type="datetime1">
              <a:rPr lang="en-US" smtClean="0"/>
              <a:t>9/13/2018</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33749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8996F33-6600-4E71-A540-486AFE4A9D46}" type="datetime1">
              <a:rPr lang="en-US" smtClean="0"/>
              <a:t>9/13/2018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01CF334-2D5C-4859-84A6-CA7E6E43FAEB}"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653798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4000" dirty="0"/>
              <a:t>The Local Church as Priestly Community</a:t>
            </a:r>
            <a:endParaRPr lang="en-US" sz="4000" dirty="0"/>
          </a:p>
        </p:txBody>
      </p:sp>
      <p:sp>
        <p:nvSpPr>
          <p:cNvPr id="3" name="Subtitle 2"/>
          <p:cNvSpPr>
            <a:spLocks noGrp="1"/>
          </p:cNvSpPr>
          <p:nvPr>
            <p:ph type="subTitle" idx="1"/>
          </p:nvPr>
        </p:nvSpPr>
        <p:spPr/>
        <p:txBody>
          <a:bodyPr>
            <a:normAutofit fontScale="92500" lnSpcReduction="10000"/>
          </a:bodyPr>
          <a:lstStyle/>
          <a:p>
            <a:r>
              <a:rPr lang="en-AU" sz="3200" dirty="0"/>
              <a:t>reintegrating worship, life together and mission</a:t>
            </a:r>
          </a:p>
          <a:p>
            <a:endParaRPr lang="en-US" dirty="0"/>
          </a:p>
        </p:txBody>
      </p:sp>
      <p:sp>
        <p:nvSpPr>
          <p:cNvPr id="4" name="Slide Number Placeholder 3">
            <a:extLst>
              <a:ext uri="{FF2B5EF4-FFF2-40B4-BE49-F238E27FC236}">
                <a16:creationId xmlns:a16="http://schemas.microsoft.com/office/drawing/2014/main" id="{11D225C7-613F-4015-834C-5A241C59B338}"/>
              </a:ext>
            </a:extLst>
          </p:cNvPr>
          <p:cNvSpPr>
            <a:spLocks noGrp="1"/>
          </p:cNvSpPr>
          <p:nvPr>
            <p:ph type="sldNum" sz="quarter" idx="12"/>
          </p:nvPr>
        </p:nvSpPr>
        <p:spPr/>
        <p:txBody>
          <a:bodyPr/>
          <a:lstStyle/>
          <a:p>
            <a:fld id="{401CF334-2D5C-4859-84A6-CA7E6E43FAEB}" type="slidenum">
              <a:rPr lang="en-US" smtClean="0"/>
              <a:t>1</a:t>
            </a:fld>
            <a:endParaRPr lang="en-US"/>
          </a:p>
        </p:txBody>
      </p:sp>
      <p:sp>
        <p:nvSpPr>
          <p:cNvPr id="5" name="TextBox 4">
            <a:extLst>
              <a:ext uri="{FF2B5EF4-FFF2-40B4-BE49-F238E27FC236}">
                <a16:creationId xmlns:a16="http://schemas.microsoft.com/office/drawing/2014/main" id="{8D307DF8-BC9E-4671-BDB6-47D7E78CBDC8}"/>
              </a:ext>
            </a:extLst>
          </p:cNvPr>
          <p:cNvSpPr txBox="1"/>
          <p:nvPr/>
        </p:nvSpPr>
        <p:spPr>
          <a:xfrm>
            <a:off x="8481270" y="5788404"/>
            <a:ext cx="2734811" cy="369332"/>
          </a:xfrm>
          <a:prstGeom prst="rect">
            <a:avLst/>
          </a:prstGeom>
          <a:noFill/>
        </p:spPr>
        <p:txBody>
          <a:bodyPr wrap="square" rtlCol="0">
            <a:spAutoFit/>
          </a:bodyPr>
          <a:lstStyle/>
          <a:p>
            <a:pPr algn="r"/>
            <a:r>
              <a:rPr lang="en-AU" dirty="0">
                <a:solidFill>
                  <a:schemeClr val="bg1"/>
                </a:solidFill>
              </a:rPr>
              <a:t>Anne Klose</a:t>
            </a:r>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45CECA-3805-44E0-884D-71DD267DD8AB}"/>
              </a:ext>
            </a:extLst>
          </p:cNvPr>
          <p:cNvSpPr>
            <a:spLocks noGrp="1"/>
          </p:cNvSpPr>
          <p:nvPr>
            <p:ph sz="quarter" idx="13"/>
          </p:nvPr>
        </p:nvSpPr>
        <p:spPr/>
        <p:txBody>
          <a:bodyPr/>
          <a:lstStyle/>
          <a:p>
            <a:pPr marL="0" indent="0">
              <a:buNone/>
            </a:pPr>
            <a:r>
              <a:rPr lang="en-US" sz="2800" dirty="0"/>
              <a:t>The </a:t>
            </a:r>
            <a:r>
              <a:rPr lang="en-US" sz="2800" cap="small" dirty="0"/>
              <a:t>Lord</a:t>
            </a:r>
            <a:r>
              <a:rPr lang="en-US" sz="2800" dirty="0"/>
              <a:t> said, ‘Shall I hide from Abraham what I am about to do, seeing that Abraham shall become a great and mighty nation, and </a:t>
            </a:r>
            <a:r>
              <a:rPr lang="en-US" sz="2800" b="1" dirty="0"/>
              <a:t>all the nations of the earth shall be blessed in him</a:t>
            </a:r>
            <a:r>
              <a:rPr lang="en-US" sz="2800" dirty="0"/>
              <a:t>? </a:t>
            </a:r>
            <a:r>
              <a:rPr lang="en-US" sz="2800" baseline="30000" dirty="0"/>
              <a:t> </a:t>
            </a:r>
            <a:r>
              <a:rPr lang="en-US" sz="2800" dirty="0"/>
              <a:t>No, for I have chosen him, that he may charge his children and his household after him </a:t>
            </a:r>
            <a:r>
              <a:rPr lang="en-US" sz="2800" b="1" dirty="0"/>
              <a:t>to keep the way of the </a:t>
            </a:r>
            <a:r>
              <a:rPr lang="en-US" sz="2800" b="1" cap="small" dirty="0"/>
              <a:t>Lord</a:t>
            </a:r>
            <a:r>
              <a:rPr lang="en-US" sz="2800" b="1" dirty="0"/>
              <a:t> by doing righteousness and justice</a:t>
            </a:r>
            <a:r>
              <a:rPr lang="en-US" sz="2800" dirty="0"/>
              <a:t>; so that the </a:t>
            </a:r>
            <a:r>
              <a:rPr lang="en-US" sz="2800" cap="small" dirty="0"/>
              <a:t>Lord</a:t>
            </a:r>
            <a:r>
              <a:rPr lang="en-US" sz="2800" dirty="0"/>
              <a:t> may bring about for Abraham what he has promised him.’ (Gen 18:17-19)</a:t>
            </a:r>
            <a:endParaRPr lang="en-AU" sz="2800" dirty="0"/>
          </a:p>
          <a:p>
            <a:pPr marL="0" indent="0">
              <a:buNone/>
            </a:pPr>
            <a:endParaRPr lang="en-AU" dirty="0"/>
          </a:p>
        </p:txBody>
      </p:sp>
      <p:sp>
        <p:nvSpPr>
          <p:cNvPr id="4" name="Slide Number Placeholder 3">
            <a:extLst>
              <a:ext uri="{FF2B5EF4-FFF2-40B4-BE49-F238E27FC236}">
                <a16:creationId xmlns:a16="http://schemas.microsoft.com/office/drawing/2014/main" id="{A5B055D2-65F1-4AF4-BA54-7FEF184D5458}"/>
              </a:ext>
            </a:extLst>
          </p:cNvPr>
          <p:cNvSpPr>
            <a:spLocks noGrp="1"/>
          </p:cNvSpPr>
          <p:nvPr>
            <p:ph type="sldNum" sz="quarter" idx="12"/>
          </p:nvPr>
        </p:nvSpPr>
        <p:spPr/>
        <p:txBody>
          <a:bodyPr/>
          <a:lstStyle/>
          <a:p>
            <a:fld id="{401CF334-2D5C-4859-84A6-CA7E6E43FAEB}" type="slidenum">
              <a:rPr lang="en-US" smtClean="0"/>
              <a:t>10</a:t>
            </a:fld>
            <a:endParaRPr lang="en-US"/>
          </a:p>
        </p:txBody>
      </p:sp>
    </p:spTree>
    <p:extLst>
      <p:ext uri="{BB962C8B-B14F-4D97-AF65-F5344CB8AC3E}">
        <p14:creationId xmlns:p14="http://schemas.microsoft.com/office/powerpoint/2010/main" val="24714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6FA5471-9825-4FD2-89CD-F27CDCD71A03}"/>
              </a:ext>
            </a:extLst>
          </p:cNvPr>
          <p:cNvGraphicFramePr>
            <a:graphicFrameLocks noGrp="1"/>
          </p:cNvGraphicFramePr>
          <p:nvPr>
            <p:ph sz="quarter" idx="13"/>
            <p:extLst>
              <p:ext uri="{D42A27DB-BD31-4B8C-83A1-F6EECF244321}">
                <p14:modId xmlns:p14="http://schemas.microsoft.com/office/powerpoint/2010/main" val="3345845890"/>
              </p:ext>
            </p:extLst>
          </p:nvPr>
        </p:nvGraphicFramePr>
        <p:xfrm>
          <a:off x="488272" y="1600199"/>
          <a:ext cx="10890928" cy="455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6AB16E33-A637-473F-95C3-4792E3926876}"/>
              </a:ext>
            </a:extLst>
          </p:cNvPr>
          <p:cNvSpPr>
            <a:spLocks noGrp="1"/>
          </p:cNvSpPr>
          <p:nvPr>
            <p:ph type="sldNum" sz="quarter" idx="12"/>
          </p:nvPr>
        </p:nvSpPr>
        <p:spPr/>
        <p:txBody>
          <a:bodyPr/>
          <a:lstStyle/>
          <a:p>
            <a:fld id="{401CF334-2D5C-4859-84A6-CA7E6E43FAEB}" type="slidenum">
              <a:rPr lang="en-US" smtClean="0"/>
              <a:t>11</a:t>
            </a:fld>
            <a:endParaRPr lang="en-US"/>
          </a:p>
        </p:txBody>
      </p:sp>
    </p:spTree>
    <p:extLst>
      <p:ext uri="{BB962C8B-B14F-4D97-AF65-F5344CB8AC3E}">
        <p14:creationId xmlns:p14="http://schemas.microsoft.com/office/powerpoint/2010/main" val="13280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44CF7-D295-4DFC-8CD5-25F97B7C701E}"/>
              </a:ext>
            </a:extLst>
          </p:cNvPr>
          <p:cNvSpPr>
            <a:spLocks noGrp="1"/>
          </p:cNvSpPr>
          <p:nvPr>
            <p:ph type="title"/>
          </p:nvPr>
        </p:nvSpPr>
        <p:spPr/>
        <p:txBody>
          <a:bodyPr>
            <a:normAutofit/>
          </a:bodyPr>
          <a:lstStyle/>
          <a:p>
            <a:r>
              <a:rPr lang="en-AU" sz="4000" dirty="0"/>
              <a:t>A Priestly kingdom</a:t>
            </a:r>
          </a:p>
        </p:txBody>
      </p:sp>
      <p:sp>
        <p:nvSpPr>
          <p:cNvPr id="3" name="Content Placeholder 2">
            <a:extLst>
              <a:ext uri="{FF2B5EF4-FFF2-40B4-BE49-F238E27FC236}">
                <a16:creationId xmlns:a16="http://schemas.microsoft.com/office/drawing/2014/main" id="{2287604D-6555-4910-BDE8-99EF68CE2B3B}"/>
              </a:ext>
            </a:extLst>
          </p:cNvPr>
          <p:cNvSpPr>
            <a:spLocks noGrp="1"/>
          </p:cNvSpPr>
          <p:nvPr>
            <p:ph sz="quarter" idx="13"/>
          </p:nvPr>
        </p:nvSpPr>
        <p:spPr/>
        <p:txBody>
          <a:bodyPr>
            <a:normAutofit/>
          </a:bodyPr>
          <a:lstStyle/>
          <a:p>
            <a:pPr marL="0" indent="0">
              <a:spcAft>
                <a:spcPts val="0"/>
              </a:spcAft>
              <a:buNone/>
            </a:pPr>
            <a:r>
              <a:rPr lang="en-US" sz="2800" dirty="0"/>
              <a:t>Then Moses went up to God; the </a:t>
            </a:r>
            <a:r>
              <a:rPr lang="en-US" sz="2800" cap="small" dirty="0"/>
              <a:t>Lord</a:t>
            </a:r>
            <a:r>
              <a:rPr lang="en-US" sz="2800" dirty="0"/>
              <a:t> called to him from the mountain, saying, “Thus you shall say to the house of Jacob, and tell the Israelites: You have seen what I did to the Egyptians, and how I bore you on eagles’ wings and brought you to myself. </a:t>
            </a:r>
            <a:r>
              <a:rPr lang="en-US" sz="2800" b="1" dirty="0"/>
              <a:t>Now therefore, if you obey my voice and keep my covenant, </a:t>
            </a:r>
            <a:r>
              <a:rPr lang="en-US" sz="2800" dirty="0"/>
              <a:t>you shall be my treasured possession out of all the peoples. Indeed, </a:t>
            </a:r>
            <a:r>
              <a:rPr lang="en-US" sz="2800" b="1" dirty="0"/>
              <a:t>the whole earth is mine, </a:t>
            </a:r>
            <a:r>
              <a:rPr lang="en-US" sz="2800" dirty="0"/>
              <a:t>but you shall be for me</a:t>
            </a:r>
            <a:r>
              <a:rPr lang="en-US" sz="2800" b="1" dirty="0"/>
              <a:t> a priestly kingdom </a:t>
            </a:r>
            <a:r>
              <a:rPr lang="en-US" sz="2800" dirty="0"/>
              <a:t>and a holy nation. These are the words that you shall speak to the Israelites.” </a:t>
            </a:r>
          </a:p>
          <a:p>
            <a:pPr marL="0" indent="0" algn="ctr">
              <a:spcAft>
                <a:spcPts val="0"/>
              </a:spcAft>
              <a:buNone/>
            </a:pPr>
            <a:r>
              <a:rPr lang="en-US" sz="2800" dirty="0"/>
              <a:t>(</a:t>
            </a:r>
            <a:r>
              <a:rPr lang="en-US" sz="2800" dirty="0" err="1"/>
              <a:t>Exod</a:t>
            </a:r>
            <a:r>
              <a:rPr lang="en-US" sz="2800" dirty="0"/>
              <a:t> 19:3-6)</a:t>
            </a:r>
            <a:endParaRPr lang="en-AU" sz="2800" dirty="0"/>
          </a:p>
          <a:p>
            <a:pPr marL="0" indent="0">
              <a:buNone/>
            </a:pPr>
            <a:endParaRPr lang="en-AU" dirty="0"/>
          </a:p>
        </p:txBody>
      </p:sp>
      <p:sp>
        <p:nvSpPr>
          <p:cNvPr id="4" name="Slide Number Placeholder 3">
            <a:extLst>
              <a:ext uri="{FF2B5EF4-FFF2-40B4-BE49-F238E27FC236}">
                <a16:creationId xmlns:a16="http://schemas.microsoft.com/office/drawing/2014/main" id="{D3D31CEB-906B-49E9-9FE5-0FB4E517C757}"/>
              </a:ext>
            </a:extLst>
          </p:cNvPr>
          <p:cNvSpPr>
            <a:spLocks noGrp="1"/>
          </p:cNvSpPr>
          <p:nvPr>
            <p:ph type="sldNum" sz="quarter" idx="12"/>
          </p:nvPr>
        </p:nvSpPr>
        <p:spPr/>
        <p:txBody>
          <a:bodyPr/>
          <a:lstStyle/>
          <a:p>
            <a:fld id="{401CF334-2D5C-4859-84A6-CA7E6E43FAEB}" type="slidenum">
              <a:rPr lang="en-US" smtClean="0"/>
              <a:t>12</a:t>
            </a:fld>
            <a:endParaRPr lang="en-US"/>
          </a:p>
        </p:txBody>
      </p:sp>
    </p:spTree>
    <p:extLst>
      <p:ext uri="{BB962C8B-B14F-4D97-AF65-F5344CB8AC3E}">
        <p14:creationId xmlns:p14="http://schemas.microsoft.com/office/powerpoint/2010/main" val="217243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374A4-F105-4810-9F61-3F330D5AE451}"/>
              </a:ext>
            </a:extLst>
          </p:cNvPr>
          <p:cNvSpPr>
            <a:spLocks noGrp="1"/>
          </p:cNvSpPr>
          <p:nvPr>
            <p:ph type="title"/>
          </p:nvPr>
        </p:nvSpPr>
        <p:spPr>
          <a:xfrm>
            <a:off x="6648580" y="878646"/>
            <a:ext cx="4730620" cy="1143000"/>
          </a:xfrm>
        </p:spPr>
        <p:txBody>
          <a:bodyPr>
            <a:normAutofit fontScale="90000"/>
          </a:bodyPr>
          <a:lstStyle/>
          <a:p>
            <a:r>
              <a:rPr lang="en-AU" sz="4000" dirty="0"/>
              <a:t>Israel’s priesthood</a:t>
            </a:r>
          </a:p>
        </p:txBody>
      </p:sp>
      <p:sp>
        <p:nvSpPr>
          <p:cNvPr id="5" name="Content Placeholder 4">
            <a:extLst>
              <a:ext uri="{FF2B5EF4-FFF2-40B4-BE49-F238E27FC236}">
                <a16:creationId xmlns:a16="http://schemas.microsoft.com/office/drawing/2014/main" id="{6FD2B50F-39AB-4A81-B4AE-9F5703048D94}"/>
              </a:ext>
            </a:extLst>
          </p:cNvPr>
          <p:cNvSpPr>
            <a:spLocks noGrp="1"/>
          </p:cNvSpPr>
          <p:nvPr>
            <p:ph sz="quarter" idx="13"/>
          </p:nvPr>
        </p:nvSpPr>
        <p:spPr>
          <a:xfrm>
            <a:off x="6648580" y="2023899"/>
            <a:ext cx="4730620" cy="4114800"/>
          </a:xfrm>
        </p:spPr>
        <p:txBody>
          <a:bodyPr>
            <a:normAutofit/>
          </a:bodyPr>
          <a:lstStyle/>
          <a:p>
            <a:r>
              <a:rPr lang="en-AU" sz="2000" dirty="0"/>
              <a:t>Representing the people in worship before YHWH</a:t>
            </a:r>
          </a:p>
          <a:p>
            <a:r>
              <a:rPr lang="en-AU" sz="2000" dirty="0"/>
              <a:t>Representing YHWH </a:t>
            </a:r>
          </a:p>
          <a:p>
            <a:pPr lvl="1"/>
            <a:r>
              <a:rPr lang="en-AU" sz="2000" dirty="0"/>
              <a:t>Speaking revelation, instruction, blessing, declaration</a:t>
            </a:r>
          </a:p>
          <a:p>
            <a:r>
              <a:rPr lang="en-AU" sz="2000" dirty="0"/>
              <a:t>Representing the people </a:t>
            </a:r>
          </a:p>
          <a:p>
            <a:pPr lvl="1"/>
            <a:r>
              <a:rPr lang="en-AU" sz="2000" dirty="0"/>
              <a:t>In remembrance, confession, intercession</a:t>
            </a:r>
          </a:p>
        </p:txBody>
      </p:sp>
      <p:sp>
        <p:nvSpPr>
          <p:cNvPr id="4" name="Slide Number Placeholder 3">
            <a:extLst>
              <a:ext uri="{FF2B5EF4-FFF2-40B4-BE49-F238E27FC236}">
                <a16:creationId xmlns:a16="http://schemas.microsoft.com/office/drawing/2014/main" id="{A9BBE213-26D0-4967-A6B3-9EB2DC7DC368}"/>
              </a:ext>
            </a:extLst>
          </p:cNvPr>
          <p:cNvSpPr>
            <a:spLocks noGrp="1"/>
          </p:cNvSpPr>
          <p:nvPr>
            <p:ph type="sldNum" sz="quarter" idx="12"/>
          </p:nvPr>
        </p:nvSpPr>
        <p:spPr/>
        <p:txBody>
          <a:bodyPr/>
          <a:lstStyle/>
          <a:p>
            <a:fld id="{401CF334-2D5C-4859-84A6-CA7E6E43FAEB}" type="slidenum">
              <a:rPr lang="en-US" smtClean="0"/>
              <a:t>13</a:t>
            </a:fld>
            <a:endParaRPr lang="en-US"/>
          </a:p>
        </p:txBody>
      </p:sp>
      <p:pic>
        <p:nvPicPr>
          <p:cNvPr id="6" name="Picture 5">
            <a:extLst>
              <a:ext uri="{FF2B5EF4-FFF2-40B4-BE49-F238E27FC236}">
                <a16:creationId xmlns:a16="http://schemas.microsoft.com/office/drawing/2014/main" id="{229A6A88-5F6D-4FB1-8FD3-E7BA3D5F7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539" y="878646"/>
            <a:ext cx="4730620" cy="5679874"/>
          </a:xfrm>
          <a:prstGeom prst="rect">
            <a:avLst/>
          </a:prstGeom>
        </p:spPr>
      </p:pic>
    </p:spTree>
    <p:extLst>
      <p:ext uri="{BB962C8B-B14F-4D97-AF65-F5344CB8AC3E}">
        <p14:creationId xmlns:p14="http://schemas.microsoft.com/office/powerpoint/2010/main" val="258827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98EA-5193-443D-831D-4D4B5C79EF00}"/>
              </a:ext>
            </a:extLst>
          </p:cNvPr>
          <p:cNvSpPr>
            <a:spLocks noGrp="1"/>
          </p:cNvSpPr>
          <p:nvPr>
            <p:ph type="title"/>
          </p:nvPr>
        </p:nvSpPr>
        <p:spPr/>
        <p:txBody>
          <a:bodyPr>
            <a:normAutofit/>
          </a:bodyPr>
          <a:lstStyle/>
          <a:p>
            <a:r>
              <a:rPr lang="en-AU" sz="4000" dirty="0"/>
              <a:t>Jesus as Perfect high priest</a:t>
            </a:r>
          </a:p>
        </p:txBody>
      </p:sp>
      <p:sp>
        <p:nvSpPr>
          <p:cNvPr id="7" name="Text Placeholder 6">
            <a:extLst>
              <a:ext uri="{FF2B5EF4-FFF2-40B4-BE49-F238E27FC236}">
                <a16:creationId xmlns:a16="http://schemas.microsoft.com/office/drawing/2014/main" id="{02317F0E-9C7B-4B65-8496-2989B1D24770}"/>
              </a:ext>
            </a:extLst>
          </p:cNvPr>
          <p:cNvSpPr>
            <a:spLocks noGrp="1"/>
          </p:cNvSpPr>
          <p:nvPr>
            <p:ph type="body" idx="1"/>
          </p:nvPr>
        </p:nvSpPr>
        <p:spPr>
          <a:xfrm>
            <a:off x="581191" y="2658049"/>
            <a:ext cx="5087075" cy="536005"/>
          </a:xfrm>
        </p:spPr>
        <p:txBody>
          <a:bodyPr/>
          <a:lstStyle/>
          <a:p>
            <a:r>
              <a:rPr lang="en-AU" sz="2400" dirty="0"/>
              <a:t>Perfect in his representation of God to humanity</a:t>
            </a:r>
          </a:p>
        </p:txBody>
      </p:sp>
      <p:sp>
        <p:nvSpPr>
          <p:cNvPr id="5" name="Content Placeholder 4">
            <a:extLst>
              <a:ext uri="{FF2B5EF4-FFF2-40B4-BE49-F238E27FC236}">
                <a16:creationId xmlns:a16="http://schemas.microsoft.com/office/drawing/2014/main" id="{EF9EC5B8-CFFD-432E-A256-458DD792FE7F}"/>
              </a:ext>
            </a:extLst>
          </p:cNvPr>
          <p:cNvSpPr>
            <a:spLocks noGrp="1"/>
          </p:cNvSpPr>
          <p:nvPr>
            <p:ph sz="half" idx="2"/>
          </p:nvPr>
        </p:nvSpPr>
        <p:spPr>
          <a:xfrm>
            <a:off x="581194" y="3354535"/>
            <a:ext cx="5393100" cy="2506516"/>
          </a:xfrm>
        </p:spPr>
        <p:txBody>
          <a:bodyPr>
            <a:normAutofit/>
          </a:bodyPr>
          <a:lstStyle/>
          <a:p>
            <a:pPr marL="0" indent="0">
              <a:buNone/>
            </a:pPr>
            <a:r>
              <a:rPr lang="en-AU" sz="2400" dirty="0"/>
              <a:t>He is the reflection of God’s glory and the exact imprint of God’s very being… (Heb 1:3)</a:t>
            </a:r>
          </a:p>
        </p:txBody>
      </p:sp>
      <p:sp>
        <p:nvSpPr>
          <p:cNvPr id="8" name="Text Placeholder 7">
            <a:extLst>
              <a:ext uri="{FF2B5EF4-FFF2-40B4-BE49-F238E27FC236}">
                <a16:creationId xmlns:a16="http://schemas.microsoft.com/office/drawing/2014/main" id="{09AB3DCC-C4EC-4444-8E20-E7753A93C1A5}"/>
              </a:ext>
            </a:extLst>
          </p:cNvPr>
          <p:cNvSpPr>
            <a:spLocks noGrp="1"/>
          </p:cNvSpPr>
          <p:nvPr>
            <p:ph type="body" sz="quarter" idx="3"/>
          </p:nvPr>
        </p:nvSpPr>
        <p:spPr>
          <a:xfrm>
            <a:off x="6096000" y="2445092"/>
            <a:ext cx="5087073" cy="748962"/>
          </a:xfrm>
        </p:spPr>
        <p:txBody>
          <a:bodyPr>
            <a:noAutofit/>
          </a:bodyPr>
          <a:lstStyle/>
          <a:p>
            <a:r>
              <a:rPr lang="en-AU" sz="2400" dirty="0"/>
              <a:t>Perfect in his representation of humanity to God</a:t>
            </a:r>
          </a:p>
        </p:txBody>
      </p:sp>
      <p:sp>
        <p:nvSpPr>
          <p:cNvPr id="6" name="Content Placeholder 5">
            <a:extLst>
              <a:ext uri="{FF2B5EF4-FFF2-40B4-BE49-F238E27FC236}">
                <a16:creationId xmlns:a16="http://schemas.microsoft.com/office/drawing/2014/main" id="{FDAB5C80-00A5-4917-BC17-7EBE59229E87}"/>
              </a:ext>
            </a:extLst>
          </p:cNvPr>
          <p:cNvSpPr>
            <a:spLocks noGrp="1"/>
          </p:cNvSpPr>
          <p:nvPr>
            <p:ph sz="quarter" idx="4"/>
          </p:nvPr>
        </p:nvSpPr>
        <p:spPr>
          <a:xfrm>
            <a:off x="6096000" y="3354535"/>
            <a:ext cx="5393100" cy="2506516"/>
          </a:xfrm>
        </p:spPr>
        <p:txBody>
          <a:bodyPr>
            <a:normAutofit/>
          </a:bodyPr>
          <a:lstStyle/>
          <a:p>
            <a:pPr marL="0" indent="0">
              <a:spcBef>
                <a:spcPts val="600"/>
              </a:spcBef>
              <a:buNone/>
            </a:pPr>
            <a:r>
              <a:rPr lang="en-AU" sz="2400" dirty="0"/>
              <a:t>Therefore he had to become like his brothers and sisters in every respect, so that he might be a merciful and faithful high priest in the service of God, to make a sacrifice for the sins of the people. (Heb 2:17)</a:t>
            </a:r>
          </a:p>
          <a:p>
            <a:endParaRPr lang="en-AU" dirty="0"/>
          </a:p>
        </p:txBody>
      </p:sp>
      <p:sp>
        <p:nvSpPr>
          <p:cNvPr id="4" name="Slide Number Placeholder 3">
            <a:extLst>
              <a:ext uri="{FF2B5EF4-FFF2-40B4-BE49-F238E27FC236}">
                <a16:creationId xmlns:a16="http://schemas.microsoft.com/office/drawing/2014/main" id="{0C4A50E1-25A4-4B01-8FE9-63C344A830C0}"/>
              </a:ext>
            </a:extLst>
          </p:cNvPr>
          <p:cNvSpPr>
            <a:spLocks noGrp="1"/>
          </p:cNvSpPr>
          <p:nvPr>
            <p:ph type="sldNum" sz="quarter" idx="12"/>
          </p:nvPr>
        </p:nvSpPr>
        <p:spPr/>
        <p:txBody>
          <a:bodyPr/>
          <a:lstStyle/>
          <a:p>
            <a:fld id="{401CF334-2D5C-4859-84A6-CA7E6E43FAEB}" type="slidenum">
              <a:rPr lang="en-US" smtClean="0"/>
              <a:pPr/>
              <a:t>14</a:t>
            </a:fld>
            <a:endParaRPr lang="en-US"/>
          </a:p>
        </p:txBody>
      </p:sp>
    </p:spTree>
    <p:extLst>
      <p:ext uri="{BB962C8B-B14F-4D97-AF65-F5344CB8AC3E}">
        <p14:creationId xmlns:p14="http://schemas.microsoft.com/office/powerpoint/2010/main" val="259227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0D7D-23D5-4FC0-8ACD-C7EDB474FFE9}"/>
              </a:ext>
            </a:extLst>
          </p:cNvPr>
          <p:cNvSpPr>
            <a:spLocks noGrp="1"/>
          </p:cNvSpPr>
          <p:nvPr>
            <p:ph type="title"/>
          </p:nvPr>
        </p:nvSpPr>
        <p:spPr>
          <a:xfrm>
            <a:off x="812800" y="771787"/>
            <a:ext cx="10566400" cy="1143000"/>
          </a:xfrm>
        </p:spPr>
        <p:txBody>
          <a:bodyPr>
            <a:noAutofit/>
          </a:bodyPr>
          <a:lstStyle/>
          <a:p>
            <a:r>
              <a:rPr lang="en-AU" sz="4000" dirty="0"/>
              <a:t>The doctrine of “the priesthood of all believers”</a:t>
            </a:r>
          </a:p>
        </p:txBody>
      </p:sp>
      <p:sp>
        <p:nvSpPr>
          <p:cNvPr id="7" name="Content Placeholder 6">
            <a:extLst>
              <a:ext uri="{FF2B5EF4-FFF2-40B4-BE49-F238E27FC236}">
                <a16:creationId xmlns:a16="http://schemas.microsoft.com/office/drawing/2014/main" id="{BE0D8243-8083-4314-8178-C6C568AFB805}"/>
              </a:ext>
            </a:extLst>
          </p:cNvPr>
          <p:cNvSpPr>
            <a:spLocks noGrp="1"/>
          </p:cNvSpPr>
          <p:nvPr>
            <p:ph sz="quarter" idx="13"/>
          </p:nvPr>
        </p:nvSpPr>
        <p:spPr>
          <a:xfrm>
            <a:off x="812800" y="1600200"/>
            <a:ext cx="4531557" cy="4114800"/>
          </a:xfrm>
        </p:spPr>
        <p:txBody>
          <a:bodyPr/>
          <a:lstStyle/>
          <a:p>
            <a:pPr marL="0" indent="0">
              <a:buNone/>
            </a:pPr>
            <a:r>
              <a:rPr lang="en-AU" sz="2800" dirty="0">
                <a:solidFill>
                  <a:schemeClr val="tx1"/>
                </a:solidFill>
              </a:rPr>
              <a:t>All humans have access to God through Christ, the true high priest, and thus do not need a priestly mediator.</a:t>
            </a:r>
          </a:p>
          <a:p>
            <a:pPr marL="0" indent="0">
              <a:buNone/>
            </a:pPr>
            <a:endParaRPr lang="en-AU" dirty="0"/>
          </a:p>
        </p:txBody>
      </p:sp>
      <p:sp>
        <p:nvSpPr>
          <p:cNvPr id="4" name="Slide Number Placeholder 3">
            <a:extLst>
              <a:ext uri="{FF2B5EF4-FFF2-40B4-BE49-F238E27FC236}">
                <a16:creationId xmlns:a16="http://schemas.microsoft.com/office/drawing/2014/main" id="{60E7B622-CE33-402B-8BE1-D9057C676C86}"/>
              </a:ext>
            </a:extLst>
          </p:cNvPr>
          <p:cNvSpPr>
            <a:spLocks noGrp="1"/>
          </p:cNvSpPr>
          <p:nvPr>
            <p:ph type="sldNum" sz="quarter" idx="12"/>
          </p:nvPr>
        </p:nvSpPr>
        <p:spPr/>
        <p:txBody>
          <a:bodyPr/>
          <a:lstStyle/>
          <a:p>
            <a:fld id="{401CF334-2D5C-4859-84A6-CA7E6E43FAEB}" type="slidenum">
              <a:rPr lang="en-US" smtClean="0"/>
              <a:t>15</a:t>
            </a:fld>
            <a:endParaRPr lang="en-US"/>
          </a:p>
        </p:txBody>
      </p:sp>
      <p:sp>
        <p:nvSpPr>
          <p:cNvPr id="8" name="Content Placeholder 6">
            <a:extLst>
              <a:ext uri="{FF2B5EF4-FFF2-40B4-BE49-F238E27FC236}">
                <a16:creationId xmlns:a16="http://schemas.microsoft.com/office/drawing/2014/main" id="{C4135607-8FB6-4587-B5C4-23FE921A22D7}"/>
              </a:ext>
            </a:extLst>
          </p:cNvPr>
          <p:cNvSpPr txBox="1">
            <a:spLocks/>
          </p:cNvSpPr>
          <p:nvPr/>
        </p:nvSpPr>
        <p:spPr>
          <a:xfrm>
            <a:off x="5625977" y="1914787"/>
            <a:ext cx="4531557" cy="341833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tx2">
                  <a:lumMod val="50000"/>
                </a:schemeClr>
              </a:buClr>
              <a:buSzPct val="92000"/>
              <a:buFont typeface="Wingdings 2" panose="05020102010507070707" pitchFamily="18" charset="2"/>
              <a:buChar char=""/>
              <a:defRPr sz="1800" kern="1200">
                <a:solidFill>
                  <a:schemeClr val="tx2">
                    <a:lumMod val="50000"/>
                  </a:schemeClr>
                </a:solidFill>
                <a:latin typeface="+mn-lt"/>
                <a:ea typeface="+mn-ea"/>
                <a:cs typeface="+mn-cs"/>
              </a:defRPr>
            </a:lvl1pPr>
            <a:lvl2pPr marL="630000" indent="-306000" algn="l" defTabSz="457200" rtl="0" eaLnBrk="1" latinLnBrk="0" hangingPunct="1">
              <a:spcBef>
                <a:spcPct val="20000"/>
              </a:spcBef>
              <a:spcAft>
                <a:spcPts val="600"/>
              </a:spcAft>
              <a:buClr>
                <a:schemeClr val="tx2">
                  <a:lumMod val="50000"/>
                </a:schemeClr>
              </a:buClr>
              <a:buSzPct val="92000"/>
              <a:buFont typeface="Wingdings 2" panose="05020102010507070707" pitchFamily="18" charset="2"/>
              <a:buChar char=""/>
              <a:defRPr sz="1600" kern="1200">
                <a:solidFill>
                  <a:schemeClr val="tx2">
                    <a:lumMod val="50000"/>
                  </a:schemeClr>
                </a:solidFill>
                <a:latin typeface="+mn-lt"/>
                <a:ea typeface="+mn-ea"/>
                <a:cs typeface="+mn-cs"/>
              </a:defRPr>
            </a:lvl2pPr>
            <a:lvl3pPr marL="900000" indent="-270000" algn="l" defTabSz="457200" rtl="0" eaLnBrk="1" latinLnBrk="0" hangingPunct="1">
              <a:spcBef>
                <a:spcPct val="20000"/>
              </a:spcBef>
              <a:spcAft>
                <a:spcPts val="600"/>
              </a:spcAft>
              <a:buClr>
                <a:schemeClr val="tx2">
                  <a:lumMod val="50000"/>
                </a:schemeClr>
              </a:buClr>
              <a:buSzPct val="92000"/>
              <a:buFont typeface="Wingdings 2" panose="05020102010507070707" pitchFamily="18" charset="2"/>
              <a:buChar char=""/>
              <a:defRPr sz="1400" kern="1200">
                <a:solidFill>
                  <a:schemeClr val="tx2">
                    <a:lumMod val="50000"/>
                  </a:schemeClr>
                </a:solidFill>
                <a:latin typeface="+mn-lt"/>
                <a:ea typeface="+mn-ea"/>
                <a:cs typeface="+mn-cs"/>
              </a:defRPr>
            </a:lvl3pPr>
            <a:lvl4pPr marL="1242000" indent="-234000" algn="l" defTabSz="457200" rtl="0" eaLnBrk="1" latinLnBrk="0" hangingPunct="1">
              <a:spcBef>
                <a:spcPct val="20000"/>
              </a:spcBef>
              <a:spcAft>
                <a:spcPts val="600"/>
              </a:spcAft>
              <a:buClr>
                <a:schemeClr val="tx2">
                  <a:lumMod val="50000"/>
                </a:schemeClr>
              </a:buClr>
              <a:buSzPct val="92000"/>
              <a:buFont typeface="Wingdings 2" panose="05020102010507070707" pitchFamily="18" charset="2"/>
              <a:buChar char=""/>
              <a:defRPr sz="1200" kern="1200">
                <a:solidFill>
                  <a:schemeClr val="tx2">
                    <a:lumMod val="50000"/>
                  </a:schemeClr>
                </a:solidFill>
                <a:latin typeface="+mn-lt"/>
                <a:ea typeface="+mn-ea"/>
                <a:cs typeface="+mn-cs"/>
              </a:defRPr>
            </a:lvl4pPr>
            <a:lvl5pPr marL="1602000" indent="-234000" algn="l" defTabSz="457200" rtl="0" eaLnBrk="1" latinLnBrk="0" hangingPunct="1">
              <a:spcBef>
                <a:spcPct val="20000"/>
              </a:spcBef>
              <a:spcAft>
                <a:spcPts val="600"/>
              </a:spcAft>
              <a:buClr>
                <a:schemeClr val="tx2">
                  <a:lumMod val="50000"/>
                </a:schemeClr>
              </a:buClr>
              <a:buSzPct val="92000"/>
              <a:buFont typeface="Wingdings 2" panose="05020102010507070707" pitchFamily="18" charset="2"/>
              <a:buChar char=""/>
              <a:defRPr sz="1200" kern="1200">
                <a:solidFill>
                  <a:schemeClr val="tx2">
                    <a:lumMod val="50000"/>
                  </a:schemeClr>
                </a:solidFill>
                <a:latin typeface="+mn-lt"/>
                <a:ea typeface="+mn-ea"/>
                <a:cs typeface="+mn-cs"/>
              </a:defRPr>
            </a:lvl5pPr>
            <a:lvl6pPr marL="1900000" indent="-228600" algn="l" defTabSz="457200" rtl="0" eaLnBrk="1" latinLnBrk="0" hangingPunct="1">
              <a:spcBef>
                <a:spcPct val="20000"/>
              </a:spcBef>
              <a:spcAft>
                <a:spcPts val="600"/>
              </a:spcAft>
              <a:buClr>
                <a:schemeClr val="tx2">
                  <a:lumMod val="50000"/>
                </a:schemeClr>
              </a:buClr>
              <a:buSzPct val="92000"/>
              <a:buFont typeface="Wingdings 2" panose="05020102010507070707" pitchFamily="18" charset="2"/>
              <a:buChar char=""/>
              <a:defRPr sz="1200" kern="1200">
                <a:solidFill>
                  <a:schemeClr val="tx2">
                    <a:lumMod val="50000"/>
                  </a:schemeClr>
                </a:solidFill>
                <a:latin typeface="+mn-lt"/>
                <a:ea typeface="+mn-ea"/>
                <a:cs typeface="+mn-cs"/>
              </a:defRPr>
            </a:lvl6pPr>
            <a:lvl7pPr marL="2200000" indent="-228600" algn="l" defTabSz="457200" rtl="0" eaLnBrk="1" latinLnBrk="0" hangingPunct="1">
              <a:spcBef>
                <a:spcPct val="20000"/>
              </a:spcBef>
              <a:spcAft>
                <a:spcPts val="600"/>
              </a:spcAft>
              <a:buClr>
                <a:schemeClr val="tx2">
                  <a:lumMod val="50000"/>
                </a:schemeClr>
              </a:buClr>
              <a:buSzPct val="92000"/>
              <a:buFont typeface="Wingdings 2" panose="05020102010507070707" pitchFamily="18" charset="2"/>
              <a:buChar char=""/>
              <a:defRPr sz="1200" kern="1200">
                <a:solidFill>
                  <a:schemeClr val="tx2">
                    <a:lumMod val="50000"/>
                  </a:schemeClr>
                </a:solidFill>
                <a:latin typeface="+mn-lt"/>
                <a:ea typeface="+mn-ea"/>
                <a:cs typeface="+mn-cs"/>
              </a:defRPr>
            </a:lvl7pPr>
            <a:lvl8pPr marL="2500000" indent="-228600" algn="l" defTabSz="457200" rtl="0" eaLnBrk="1" latinLnBrk="0" hangingPunct="1">
              <a:spcBef>
                <a:spcPct val="20000"/>
              </a:spcBef>
              <a:spcAft>
                <a:spcPts val="600"/>
              </a:spcAft>
              <a:buClr>
                <a:schemeClr val="tx2">
                  <a:lumMod val="50000"/>
                </a:schemeClr>
              </a:buClr>
              <a:buSzPct val="92000"/>
              <a:buFont typeface="Wingdings 2" panose="05020102010507070707" pitchFamily="18" charset="2"/>
              <a:buChar char=""/>
              <a:defRPr sz="1200" kern="1200">
                <a:solidFill>
                  <a:schemeClr val="tx2">
                    <a:lumMod val="50000"/>
                  </a:schemeClr>
                </a:solidFill>
                <a:latin typeface="+mn-lt"/>
                <a:ea typeface="+mn-ea"/>
                <a:cs typeface="+mn-cs"/>
              </a:defRPr>
            </a:lvl8pPr>
            <a:lvl9pPr marL="2800000" indent="-228600" algn="l" defTabSz="457200" rtl="0" eaLnBrk="1" latinLnBrk="0" hangingPunct="1">
              <a:spcBef>
                <a:spcPct val="20000"/>
              </a:spcBef>
              <a:spcAft>
                <a:spcPts val="600"/>
              </a:spcAft>
              <a:buClr>
                <a:schemeClr val="tx2">
                  <a:lumMod val="50000"/>
                </a:schemeClr>
              </a:buClr>
              <a:buSzPct val="92000"/>
              <a:buFont typeface="Wingdings 2" panose="05020102010507070707" pitchFamily="18" charset="2"/>
              <a:buChar char=""/>
              <a:defRPr sz="1200" kern="1200">
                <a:solidFill>
                  <a:schemeClr val="tx2">
                    <a:lumMod val="50000"/>
                  </a:schemeClr>
                </a:solidFill>
                <a:latin typeface="+mn-lt"/>
                <a:ea typeface="+mn-ea"/>
                <a:cs typeface="+mn-cs"/>
              </a:defRPr>
            </a:lvl9pPr>
          </a:lstStyle>
          <a:p>
            <a:pPr marL="0" indent="0">
              <a:buNone/>
            </a:pPr>
            <a:r>
              <a:rPr lang="en-US" sz="2800" dirty="0"/>
              <a:t>…and since we have a great priest over the house of God, let us approach with a true heart in full assurance of faith </a:t>
            </a:r>
            <a:r>
              <a:rPr lang="en-US" sz="2400" dirty="0"/>
              <a:t>(Heb 10:21-22)</a:t>
            </a:r>
            <a:endParaRPr lang="en-AU" sz="2400" dirty="0"/>
          </a:p>
        </p:txBody>
      </p:sp>
    </p:spTree>
    <p:extLst>
      <p:ext uri="{BB962C8B-B14F-4D97-AF65-F5344CB8AC3E}">
        <p14:creationId xmlns:p14="http://schemas.microsoft.com/office/powerpoint/2010/main" val="419393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6C2D-2EDB-4E03-A661-5455EC178FB5}"/>
              </a:ext>
            </a:extLst>
          </p:cNvPr>
          <p:cNvSpPr>
            <a:spLocks noGrp="1"/>
          </p:cNvSpPr>
          <p:nvPr>
            <p:ph type="title"/>
          </p:nvPr>
        </p:nvSpPr>
        <p:spPr/>
        <p:txBody>
          <a:bodyPr>
            <a:normAutofit/>
          </a:bodyPr>
          <a:lstStyle/>
          <a:p>
            <a:r>
              <a:rPr lang="en-AU" sz="4000" dirty="0"/>
              <a:t>The Priesthood of the new covenant</a:t>
            </a:r>
          </a:p>
        </p:txBody>
      </p:sp>
      <p:sp>
        <p:nvSpPr>
          <p:cNvPr id="3" name="Content Placeholder 2">
            <a:extLst>
              <a:ext uri="{FF2B5EF4-FFF2-40B4-BE49-F238E27FC236}">
                <a16:creationId xmlns:a16="http://schemas.microsoft.com/office/drawing/2014/main" id="{43761EE6-AF02-411F-B6D5-41F543E303D4}"/>
              </a:ext>
            </a:extLst>
          </p:cNvPr>
          <p:cNvSpPr>
            <a:spLocks noGrp="1"/>
          </p:cNvSpPr>
          <p:nvPr>
            <p:ph idx="1"/>
          </p:nvPr>
        </p:nvSpPr>
        <p:spPr>
          <a:xfrm>
            <a:off x="1944209" y="2180496"/>
            <a:ext cx="8265111" cy="3678303"/>
          </a:xfrm>
        </p:spPr>
        <p:txBody>
          <a:bodyPr/>
          <a:lstStyle/>
          <a:p>
            <a:pPr marL="0" indent="0">
              <a:spcAft>
                <a:spcPts val="0"/>
              </a:spcAft>
              <a:buNone/>
            </a:pPr>
            <a:r>
              <a:rPr lang="en-AU" sz="3600" baseline="30000" dirty="0"/>
              <a:t>Come to him, a living stone, though rejected by mortals yet chosen and precious in God’s sight, and like living stones, let yourselves be built into a spiritual house, to be a holy priesthood, to offer spiritual sacrifices acceptable to God through Jesus Christ. (1 Pet 2: 4-5)</a:t>
            </a:r>
          </a:p>
          <a:p>
            <a:pPr marL="0" indent="0">
              <a:buNone/>
            </a:pPr>
            <a:endParaRPr lang="en-AU" dirty="0"/>
          </a:p>
        </p:txBody>
      </p:sp>
      <p:sp>
        <p:nvSpPr>
          <p:cNvPr id="4" name="Slide Number Placeholder 3">
            <a:extLst>
              <a:ext uri="{FF2B5EF4-FFF2-40B4-BE49-F238E27FC236}">
                <a16:creationId xmlns:a16="http://schemas.microsoft.com/office/drawing/2014/main" id="{C5ED05CC-BE59-4A98-8121-0D053DB7DDB2}"/>
              </a:ext>
            </a:extLst>
          </p:cNvPr>
          <p:cNvSpPr>
            <a:spLocks noGrp="1"/>
          </p:cNvSpPr>
          <p:nvPr>
            <p:ph type="sldNum" sz="quarter" idx="12"/>
          </p:nvPr>
        </p:nvSpPr>
        <p:spPr/>
        <p:txBody>
          <a:bodyPr/>
          <a:lstStyle/>
          <a:p>
            <a:fld id="{401CF334-2D5C-4859-84A6-CA7E6E43FAEB}" type="slidenum">
              <a:rPr lang="en-US" smtClean="0"/>
              <a:pPr/>
              <a:t>16</a:t>
            </a:fld>
            <a:endParaRPr lang="en-US"/>
          </a:p>
        </p:txBody>
      </p:sp>
    </p:spTree>
    <p:extLst>
      <p:ext uri="{BB962C8B-B14F-4D97-AF65-F5344CB8AC3E}">
        <p14:creationId xmlns:p14="http://schemas.microsoft.com/office/powerpoint/2010/main" val="1562190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D00A2A-CD19-46CE-AA99-53FB8681EACE}"/>
              </a:ext>
            </a:extLst>
          </p:cNvPr>
          <p:cNvSpPr>
            <a:spLocks noGrp="1"/>
          </p:cNvSpPr>
          <p:nvPr>
            <p:ph type="title"/>
          </p:nvPr>
        </p:nvSpPr>
        <p:spPr/>
        <p:txBody>
          <a:bodyPr>
            <a:normAutofit/>
          </a:bodyPr>
          <a:lstStyle/>
          <a:p>
            <a:r>
              <a:rPr lang="en-AU" sz="4000" dirty="0"/>
              <a:t>Why worship?</a:t>
            </a:r>
            <a:endParaRPr lang="en-AU" sz="4000" i="1" dirty="0"/>
          </a:p>
        </p:txBody>
      </p:sp>
      <p:sp>
        <p:nvSpPr>
          <p:cNvPr id="4" name="Slide Number Placeholder 3">
            <a:extLst>
              <a:ext uri="{FF2B5EF4-FFF2-40B4-BE49-F238E27FC236}">
                <a16:creationId xmlns:a16="http://schemas.microsoft.com/office/drawing/2014/main" id="{1A7E83B0-0471-4E3A-B6B0-849DF5CC99CC}"/>
              </a:ext>
            </a:extLst>
          </p:cNvPr>
          <p:cNvSpPr>
            <a:spLocks noGrp="1"/>
          </p:cNvSpPr>
          <p:nvPr>
            <p:ph type="sldNum" sz="quarter" idx="12"/>
          </p:nvPr>
        </p:nvSpPr>
        <p:spPr/>
        <p:txBody>
          <a:bodyPr/>
          <a:lstStyle/>
          <a:p>
            <a:fld id="{401CF334-2D5C-4859-84A6-CA7E6E43FAEB}" type="slidenum">
              <a:rPr lang="en-US" smtClean="0"/>
              <a:pPr/>
              <a:t>17</a:t>
            </a:fld>
            <a:endParaRPr lang="en-US"/>
          </a:p>
        </p:txBody>
      </p:sp>
      <p:pic>
        <p:nvPicPr>
          <p:cNvPr id="12" name="Picture 11">
            <a:extLst>
              <a:ext uri="{FF2B5EF4-FFF2-40B4-BE49-F238E27FC236}">
                <a16:creationId xmlns:a16="http://schemas.microsoft.com/office/drawing/2014/main" id="{795990F2-E071-4385-87AB-16ABD195E3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5602" y="1725665"/>
            <a:ext cx="5880795" cy="3922444"/>
          </a:xfrm>
          <a:prstGeom prst="rect">
            <a:avLst/>
          </a:prstGeom>
        </p:spPr>
      </p:pic>
    </p:spTree>
    <p:extLst>
      <p:ext uri="{BB962C8B-B14F-4D97-AF65-F5344CB8AC3E}">
        <p14:creationId xmlns:p14="http://schemas.microsoft.com/office/powerpoint/2010/main" val="300431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1E9021-6450-4E82-9474-34ED47212E7F}"/>
              </a:ext>
            </a:extLst>
          </p:cNvPr>
          <p:cNvSpPr>
            <a:spLocks noGrp="1"/>
          </p:cNvSpPr>
          <p:nvPr>
            <p:ph type="title"/>
          </p:nvPr>
        </p:nvSpPr>
        <p:spPr/>
        <p:txBody>
          <a:bodyPr>
            <a:normAutofit/>
          </a:bodyPr>
          <a:lstStyle/>
          <a:p>
            <a:r>
              <a:rPr lang="en-AU" sz="4000" dirty="0"/>
              <a:t>Summoned by god’s word</a:t>
            </a:r>
          </a:p>
        </p:txBody>
      </p:sp>
      <p:pic>
        <p:nvPicPr>
          <p:cNvPr id="7" name="Content Placeholder 6">
            <a:extLst>
              <a:ext uri="{FF2B5EF4-FFF2-40B4-BE49-F238E27FC236}">
                <a16:creationId xmlns:a16="http://schemas.microsoft.com/office/drawing/2014/main" id="{3CD4149E-36C8-40EB-A055-246F8831B4D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0201" y="2783411"/>
            <a:ext cx="4088550" cy="2720744"/>
          </a:xfrm>
        </p:spPr>
      </p:pic>
      <p:sp>
        <p:nvSpPr>
          <p:cNvPr id="8" name="Content Placeholder 7">
            <a:extLst>
              <a:ext uri="{FF2B5EF4-FFF2-40B4-BE49-F238E27FC236}">
                <a16:creationId xmlns:a16="http://schemas.microsoft.com/office/drawing/2014/main" id="{8966B1F3-ADED-445A-8A1A-2D642ABB36E8}"/>
              </a:ext>
            </a:extLst>
          </p:cNvPr>
          <p:cNvSpPr>
            <a:spLocks noGrp="1"/>
          </p:cNvSpPr>
          <p:nvPr>
            <p:ph sz="half" idx="2"/>
          </p:nvPr>
        </p:nvSpPr>
        <p:spPr>
          <a:xfrm>
            <a:off x="6001986" y="2219125"/>
            <a:ext cx="5422392" cy="3633047"/>
          </a:xfrm>
        </p:spPr>
        <p:txBody>
          <a:bodyPr>
            <a:normAutofit/>
          </a:bodyPr>
          <a:lstStyle/>
          <a:p>
            <a:pPr marL="0" indent="0" algn="ctr">
              <a:buNone/>
            </a:pPr>
            <a:r>
              <a:rPr lang="en-AU" sz="4000" i="1" dirty="0"/>
              <a:t>Learning to attend to right things rightly…</a:t>
            </a:r>
          </a:p>
        </p:txBody>
      </p:sp>
      <p:sp>
        <p:nvSpPr>
          <p:cNvPr id="3" name="Slide Number Placeholder 2">
            <a:extLst>
              <a:ext uri="{FF2B5EF4-FFF2-40B4-BE49-F238E27FC236}">
                <a16:creationId xmlns:a16="http://schemas.microsoft.com/office/drawing/2014/main" id="{9D7BE59D-8E95-4652-9634-52E0BAE1C941}"/>
              </a:ext>
            </a:extLst>
          </p:cNvPr>
          <p:cNvSpPr>
            <a:spLocks noGrp="1"/>
          </p:cNvSpPr>
          <p:nvPr>
            <p:ph type="sldNum" sz="quarter" idx="12"/>
          </p:nvPr>
        </p:nvSpPr>
        <p:spPr/>
        <p:txBody>
          <a:bodyPr/>
          <a:lstStyle/>
          <a:p>
            <a:fld id="{401CF334-2D5C-4859-84A6-CA7E6E43FAEB}" type="slidenum">
              <a:rPr lang="en-US" smtClean="0"/>
              <a:t>18</a:t>
            </a:fld>
            <a:endParaRPr lang="en-US"/>
          </a:p>
        </p:txBody>
      </p:sp>
    </p:spTree>
    <p:extLst>
      <p:ext uri="{BB962C8B-B14F-4D97-AF65-F5344CB8AC3E}">
        <p14:creationId xmlns:p14="http://schemas.microsoft.com/office/powerpoint/2010/main" val="22027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B6CA-A23E-401B-958E-52FAC9A467B4}"/>
              </a:ext>
            </a:extLst>
          </p:cNvPr>
          <p:cNvSpPr>
            <a:spLocks noGrp="1"/>
          </p:cNvSpPr>
          <p:nvPr>
            <p:ph type="title"/>
          </p:nvPr>
        </p:nvSpPr>
        <p:spPr/>
        <p:txBody>
          <a:bodyPr>
            <a:normAutofit/>
          </a:bodyPr>
          <a:lstStyle/>
          <a:p>
            <a:r>
              <a:rPr lang="en-AU" sz="4000" dirty="0"/>
              <a:t>Corporate confession of sin</a:t>
            </a:r>
          </a:p>
        </p:txBody>
      </p:sp>
      <p:sp>
        <p:nvSpPr>
          <p:cNvPr id="3" name="Content Placeholder 2">
            <a:extLst>
              <a:ext uri="{FF2B5EF4-FFF2-40B4-BE49-F238E27FC236}">
                <a16:creationId xmlns:a16="http://schemas.microsoft.com/office/drawing/2014/main" id="{7C884DDF-BE1A-4D91-B42E-6F7E4755781F}"/>
              </a:ext>
            </a:extLst>
          </p:cNvPr>
          <p:cNvSpPr>
            <a:spLocks noGrp="1"/>
          </p:cNvSpPr>
          <p:nvPr>
            <p:ph sz="half" idx="1"/>
          </p:nvPr>
        </p:nvSpPr>
        <p:spPr/>
        <p:txBody>
          <a:bodyPr/>
          <a:lstStyle/>
          <a:p>
            <a:r>
              <a:rPr lang="en-AU" sz="2400" dirty="0"/>
              <a:t>Widens and deepens our personal confession</a:t>
            </a:r>
          </a:p>
          <a:p>
            <a:r>
              <a:rPr lang="en-AU" sz="2400" dirty="0"/>
              <a:t>Locates us in the fellowship of sinners</a:t>
            </a:r>
          </a:p>
          <a:p>
            <a:r>
              <a:rPr lang="en-AU" sz="2400" dirty="0"/>
              <a:t>Grounds us in our missional solidarity with God’s world</a:t>
            </a:r>
          </a:p>
          <a:p>
            <a:endParaRPr lang="en-AU" dirty="0"/>
          </a:p>
        </p:txBody>
      </p:sp>
      <p:pic>
        <p:nvPicPr>
          <p:cNvPr id="7" name="Content Placeholder 6">
            <a:extLst>
              <a:ext uri="{FF2B5EF4-FFF2-40B4-BE49-F238E27FC236}">
                <a16:creationId xmlns:a16="http://schemas.microsoft.com/office/drawing/2014/main" id="{56A8C41F-E197-4FEA-80C7-95405CD1D32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77000" y="2227263"/>
            <a:ext cx="4845049" cy="3633787"/>
          </a:xfrm>
        </p:spPr>
      </p:pic>
      <p:sp>
        <p:nvSpPr>
          <p:cNvPr id="5" name="Slide Number Placeholder 4">
            <a:extLst>
              <a:ext uri="{FF2B5EF4-FFF2-40B4-BE49-F238E27FC236}">
                <a16:creationId xmlns:a16="http://schemas.microsoft.com/office/drawing/2014/main" id="{8527556D-F41E-4715-BC1B-B5886D915154}"/>
              </a:ext>
            </a:extLst>
          </p:cNvPr>
          <p:cNvSpPr>
            <a:spLocks noGrp="1"/>
          </p:cNvSpPr>
          <p:nvPr>
            <p:ph type="sldNum" sz="quarter" idx="12"/>
          </p:nvPr>
        </p:nvSpPr>
        <p:spPr/>
        <p:txBody>
          <a:bodyPr/>
          <a:lstStyle/>
          <a:p>
            <a:fld id="{401CF334-2D5C-4859-84A6-CA7E6E43FAEB}" type="slidenum">
              <a:rPr lang="en-US" smtClean="0"/>
              <a:pPr/>
              <a:t>19</a:t>
            </a:fld>
            <a:endParaRPr lang="en-US"/>
          </a:p>
        </p:txBody>
      </p:sp>
    </p:spTree>
    <p:extLst>
      <p:ext uri="{BB962C8B-B14F-4D97-AF65-F5344CB8AC3E}">
        <p14:creationId xmlns:p14="http://schemas.microsoft.com/office/powerpoint/2010/main" val="208354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7B69-3D1B-492B-9737-A95362EED1B6}"/>
              </a:ext>
            </a:extLst>
          </p:cNvPr>
          <p:cNvSpPr>
            <a:spLocks noGrp="1"/>
          </p:cNvSpPr>
          <p:nvPr>
            <p:ph type="title"/>
          </p:nvPr>
        </p:nvSpPr>
        <p:spPr/>
        <p:txBody>
          <a:bodyPr>
            <a:normAutofit/>
          </a:bodyPr>
          <a:lstStyle/>
          <a:p>
            <a:r>
              <a:rPr lang="en-AU" sz="4000" dirty="0"/>
              <a:t>Family</a:t>
            </a:r>
          </a:p>
        </p:txBody>
      </p:sp>
      <p:pic>
        <p:nvPicPr>
          <p:cNvPr id="11" name="Picture 10">
            <a:extLst>
              <a:ext uri="{FF2B5EF4-FFF2-40B4-BE49-F238E27FC236}">
                <a16:creationId xmlns:a16="http://schemas.microsoft.com/office/drawing/2014/main" id="{F3C2DB7D-0873-4212-94C6-9F24E4D6B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5373" y="2513074"/>
            <a:ext cx="4121254" cy="2742507"/>
          </a:xfrm>
          <a:prstGeom prst="rect">
            <a:avLst/>
          </a:prstGeom>
        </p:spPr>
      </p:pic>
      <p:sp>
        <p:nvSpPr>
          <p:cNvPr id="12" name="Slide Number Placeholder 11">
            <a:extLst>
              <a:ext uri="{FF2B5EF4-FFF2-40B4-BE49-F238E27FC236}">
                <a16:creationId xmlns:a16="http://schemas.microsoft.com/office/drawing/2014/main" id="{4B0BF8B5-D3D5-4453-A703-CABAB0167A17}"/>
              </a:ext>
            </a:extLst>
          </p:cNvPr>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109796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FC67-757E-4207-B38B-89022A060ADA}"/>
              </a:ext>
            </a:extLst>
          </p:cNvPr>
          <p:cNvSpPr>
            <a:spLocks noGrp="1"/>
          </p:cNvSpPr>
          <p:nvPr>
            <p:ph type="title"/>
          </p:nvPr>
        </p:nvSpPr>
        <p:spPr/>
        <p:txBody>
          <a:bodyPr/>
          <a:lstStyle/>
          <a:p>
            <a:r>
              <a:rPr lang="en-AU" dirty="0"/>
              <a:t>Further Reading</a:t>
            </a:r>
          </a:p>
        </p:txBody>
      </p:sp>
      <p:sp>
        <p:nvSpPr>
          <p:cNvPr id="6" name="Content Placeholder 5">
            <a:extLst>
              <a:ext uri="{FF2B5EF4-FFF2-40B4-BE49-F238E27FC236}">
                <a16:creationId xmlns:a16="http://schemas.microsoft.com/office/drawing/2014/main" id="{42B260C9-F63E-4673-9494-1D92B9731006}"/>
              </a:ext>
            </a:extLst>
          </p:cNvPr>
          <p:cNvSpPr>
            <a:spLocks noGrp="1"/>
          </p:cNvSpPr>
          <p:nvPr>
            <p:ph idx="1"/>
          </p:nvPr>
        </p:nvSpPr>
        <p:spPr>
          <a:xfrm>
            <a:off x="581192" y="1862356"/>
            <a:ext cx="11029615" cy="4160939"/>
          </a:xfrm>
        </p:spPr>
        <p:txBody>
          <a:bodyPr>
            <a:normAutofit fontScale="85000" lnSpcReduction="10000"/>
          </a:bodyPr>
          <a:lstStyle/>
          <a:p>
            <a:r>
              <a:rPr lang="en-AU" dirty="0"/>
              <a:t>Bonhoeffer, Dietrich. 1954. </a:t>
            </a:r>
            <a:r>
              <a:rPr lang="en-AU" i="1" dirty="0"/>
              <a:t>Life Together</a:t>
            </a:r>
            <a:r>
              <a:rPr lang="en-AU" dirty="0"/>
              <a:t>. NY: Harper &amp; Row.</a:t>
            </a:r>
          </a:p>
          <a:p>
            <a:r>
              <a:rPr lang="en-AU" dirty="0"/>
              <a:t>Hanson, Paul D. 2001. </a:t>
            </a:r>
            <a:r>
              <a:rPr lang="en-AU" i="1" dirty="0"/>
              <a:t>The People Called: The Growth of Community in the Bible</a:t>
            </a:r>
            <a:r>
              <a:rPr lang="en-AU" dirty="0"/>
              <a:t>. San Francisco: Harper &amp; Row.</a:t>
            </a:r>
          </a:p>
          <a:p>
            <a:r>
              <a:rPr lang="en-AU" dirty="0"/>
              <a:t>Hauerwas, Stanley, and Samuel Wells, eds. 2006. </a:t>
            </a:r>
            <a:r>
              <a:rPr lang="en-AU" i="1" dirty="0"/>
              <a:t>The Blackwell Companion to Christian Ethics</a:t>
            </a:r>
            <a:r>
              <a:rPr lang="en-AU" dirty="0"/>
              <a:t>. Malden, MA: Wiley-Blackwell.</a:t>
            </a:r>
          </a:p>
          <a:p>
            <a:r>
              <a:rPr lang="en-AU" dirty="0" err="1"/>
              <a:t>Kenneson</a:t>
            </a:r>
            <a:r>
              <a:rPr lang="en-AU" dirty="0"/>
              <a:t>, Philip. 2004. ‘Gathering: Worship, Imagination, and Formation’. In </a:t>
            </a:r>
            <a:r>
              <a:rPr lang="en-AU" i="1" dirty="0"/>
              <a:t>The Blackwell Companion to Christian Ethics</a:t>
            </a:r>
            <a:r>
              <a:rPr lang="en-AU" dirty="0"/>
              <a:t>, edited by Stanley Hauerwas and Samuel Wells. Carlton, VIC: Blackwell Publishing.</a:t>
            </a:r>
          </a:p>
          <a:p>
            <a:r>
              <a:rPr lang="en-AU" dirty="0"/>
              <a:t>Klose, Anne. 2018. </a:t>
            </a:r>
            <a:r>
              <a:rPr lang="en-AU" i="1" dirty="0"/>
              <a:t>Covenantal Priesthood: A Narrative of Community for Baptist Churches</a:t>
            </a:r>
            <a:r>
              <a:rPr lang="en-AU" dirty="0"/>
              <a:t>. Milton Keynes: Paternoster.</a:t>
            </a:r>
          </a:p>
          <a:p>
            <a:r>
              <a:rPr lang="en-AU" dirty="0"/>
              <a:t>Liston, Greg. 2001. ‘The Dynamics of Trinitarian Worship’. </a:t>
            </a:r>
            <a:r>
              <a:rPr lang="en-AU" i="1" dirty="0"/>
              <a:t>New Zealand Journal of Baptist Research</a:t>
            </a:r>
            <a:r>
              <a:rPr lang="en-AU" dirty="0"/>
              <a:t> 6: 29–47.</a:t>
            </a:r>
          </a:p>
          <a:p>
            <a:r>
              <a:rPr lang="en-AU" dirty="0"/>
              <a:t>McDonald, Suzanne. 2010. </a:t>
            </a:r>
            <a:r>
              <a:rPr lang="en-AU" i="1" dirty="0"/>
              <a:t>Re-Imaging Election: Divine Election as Representing God to Others and Others to God</a:t>
            </a:r>
            <a:r>
              <a:rPr lang="en-AU" dirty="0"/>
              <a:t>. Grand Rapids, MI: William B. Eerdmans.</a:t>
            </a:r>
          </a:p>
          <a:p>
            <a:r>
              <a:rPr lang="en-AU" dirty="0"/>
              <a:t>Nelson, Richard D. 1993. </a:t>
            </a:r>
            <a:r>
              <a:rPr lang="en-AU" i="1" dirty="0"/>
              <a:t>Raising up a Faithful Priest: Community and Priesthood in Biblical Theology</a:t>
            </a:r>
            <a:r>
              <a:rPr lang="en-AU" dirty="0"/>
              <a:t>. Louisville, KY: Westminster John Knox.</a:t>
            </a:r>
          </a:p>
          <a:p>
            <a:r>
              <a:rPr lang="en-AU" dirty="0"/>
              <a:t>Smith, James K. A. 2016. </a:t>
            </a:r>
            <a:r>
              <a:rPr lang="en-AU" i="1" dirty="0"/>
              <a:t>You Are What You Love: The Spiritual Power of Habit</a:t>
            </a:r>
            <a:r>
              <a:rPr lang="en-AU" dirty="0"/>
              <a:t>. Grand Rapids, MI: </a:t>
            </a:r>
            <a:r>
              <a:rPr lang="en-AU" dirty="0" err="1"/>
              <a:t>Brazos</a:t>
            </a:r>
            <a:r>
              <a:rPr lang="en-AU" dirty="0"/>
              <a:t> Press.</a:t>
            </a:r>
          </a:p>
          <a:p>
            <a:r>
              <a:rPr lang="en-AU" dirty="0"/>
              <a:t>Wright, Christopher J.H. 2010. </a:t>
            </a:r>
            <a:r>
              <a:rPr lang="en-AU" i="1" dirty="0"/>
              <a:t>The Mission of God’s People: A Biblical Theology of the Church’s Mission</a:t>
            </a:r>
            <a:r>
              <a:rPr lang="en-AU" dirty="0"/>
              <a:t>. Grand Rapids, MI: Zondervan.</a:t>
            </a:r>
          </a:p>
          <a:p>
            <a:r>
              <a:rPr lang="en-AU" dirty="0"/>
              <a:t>Wright, N. T. 1991. </a:t>
            </a:r>
            <a:r>
              <a:rPr lang="en-AU" i="1" dirty="0"/>
              <a:t>The Climax of the Covenant: Christ and the Law in Pauline Theology</a:t>
            </a:r>
            <a:r>
              <a:rPr lang="en-AU" dirty="0"/>
              <a:t>. Edinburgh: T&amp;T Clark.</a:t>
            </a:r>
          </a:p>
        </p:txBody>
      </p:sp>
      <p:sp>
        <p:nvSpPr>
          <p:cNvPr id="5" name="Slide Number Placeholder 4">
            <a:extLst>
              <a:ext uri="{FF2B5EF4-FFF2-40B4-BE49-F238E27FC236}">
                <a16:creationId xmlns:a16="http://schemas.microsoft.com/office/drawing/2014/main" id="{D45053DA-5BE9-4C92-B9E8-CA77D2A0759F}"/>
              </a:ext>
            </a:extLst>
          </p:cNvPr>
          <p:cNvSpPr>
            <a:spLocks noGrp="1"/>
          </p:cNvSpPr>
          <p:nvPr>
            <p:ph type="sldNum" sz="quarter" idx="12"/>
          </p:nvPr>
        </p:nvSpPr>
        <p:spPr/>
        <p:txBody>
          <a:bodyPr/>
          <a:lstStyle/>
          <a:p>
            <a:fld id="{401CF334-2D5C-4859-84A6-CA7E6E43FAEB}" type="slidenum">
              <a:rPr lang="en-US" smtClean="0"/>
              <a:pPr/>
              <a:t>20</a:t>
            </a:fld>
            <a:endParaRPr lang="en-US"/>
          </a:p>
        </p:txBody>
      </p:sp>
    </p:spTree>
    <p:extLst>
      <p:ext uri="{BB962C8B-B14F-4D97-AF65-F5344CB8AC3E}">
        <p14:creationId xmlns:p14="http://schemas.microsoft.com/office/powerpoint/2010/main" val="237886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12800" y="709644"/>
            <a:ext cx="10566400" cy="1143000"/>
          </a:xfrm>
        </p:spPr>
        <p:txBody>
          <a:bodyPr>
            <a:noAutofit/>
          </a:bodyPr>
          <a:lstStyle/>
          <a:p>
            <a:r>
              <a:rPr lang="en-US" sz="4000" dirty="0"/>
              <a:t>New Testament Images of the People of God</a:t>
            </a:r>
          </a:p>
        </p:txBody>
      </p:sp>
      <p:sp>
        <p:nvSpPr>
          <p:cNvPr id="14" name="Content Placeholder 13"/>
          <p:cNvSpPr>
            <a:spLocks noGrp="1"/>
          </p:cNvSpPr>
          <p:nvPr>
            <p:ph sz="quarter" idx="13"/>
          </p:nvPr>
        </p:nvSpPr>
        <p:spPr/>
        <p:txBody>
          <a:bodyPr>
            <a:normAutofit/>
          </a:bodyPr>
          <a:lstStyle/>
          <a:p>
            <a:pPr lvl="0"/>
            <a:r>
              <a:rPr lang="el-GR" sz="3500" dirty="0"/>
              <a:t>ἐκκλησία</a:t>
            </a:r>
            <a:r>
              <a:rPr lang="en-AU" sz="3500" dirty="0"/>
              <a:t> </a:t>
            </a:r>
            <a:r>
              <a:rPr lang="en-AU" sz="2800" dirty="0"/>
              <a:t>(church/assembly/congregation called out by God)</a:t>
            </a:r>
          </a:p>
          <a:p>
            <a:pPr lvl="0"/>
            <a:r>
              <a:rPr lang="en-AU" sz="3200" dirty="0"/>
              <a:t>God’s household/family </a:t>
            </a:r>
          </a:p>
          <a:p>
            <a:pPr lvl="0"/>
            <a:r>
              <a:rPr lang="en-AU" sz="3200" dirty="0"/>
              <a:t>The body of Christ</a:t>
            </a:r>
          </a:p>
        </p:txBody>
      </p:sp>
      <p:sp>
        <p:nvSpPr>
          <p:cNvPr id="2" name="Slide Number Placeholder 1">
            <a:extLst>
              <a:ext uri="{FF2B5EF4-FFF2-40B4-BE49-F238E27FC236}">
                <a16:creationId xmlns:a16="http://schemas.microsoft.com/office/drawing/2014/main" id="{10EA68B9-14B7-4A36-8CDC-C08938671CE2}"/>
              </a:ext>
            </a:extLst>
          </p:cNvPr>
          <p:cNvSpPr>
            <a:spLocks noGrp="1"/>
          </p:cNvSpPr>
          <p:nvPr>
            <p:ph type="sldNum" sz="quarter" idx="12"/>
          </p:nvPr>
        </p:nvSpPr>
        <p:spPr/>
        <p:txBody>
          <a:bodyPr/>
          <a:lstStyle/>
          <a:p>
            <a:fld id="{401CF334-2D5C-4859-84A6-CA7E6E43FAEB}" type="slidenum">
              <a:rPr lang="en-US" smtClean="0"/>
              <a:t>3</a:t>
            </a:fld>
            <a:endParaRPr lang="en-US"/>
          </a:p>
        </p:txBody>
      </p:sp>
    </p:spTree>
    <p:extLst>
      <p:ext uri="{BB962C8B-B14F-4D97-AF65-F5344CB8AC3E}">
        <p14:creationId xmlns:p14="http://schemas.microsoft.com/office/powerpoint/2010/main" val="8335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42B2-5DBC-4427-8B4E-3D1620D55BE0}"/>
              </a:ext>
            </a:extLst>
          </p:cNvPr>
          <p:cNvSpPr>
            <a:spLocks noGrp="1"/>
          </p:cNvSpPr>
          <p:nvPr>
            <p:ph type="title"/>
          </p:nvPr>
        </p:nvSpPr>
        <p:spPr>
          <a:xfrm>
            <a:off x="883821" y="2582832"/>
            <a:ext cx="10566400" cy="1143000"/>
          </a:xfrm>
        </p:spPr>
        <p:txBody>
          <a:bodyPr>
            <a:normAutofit/>
          </a:bodyPr>
          <a:lstStyle/>
          <a:p>
            <a:pPr algn="ctr"/>
            <a:r>
              <a:rPr lang="en-AU" sz="4800" dirty="0"/>
              <a:t>Priesthood</a:t>
            </a:r>
          </a:p>
        </p:txBody>
      </p:sp>
      <p:sp>
        <p:nvSpPr>
          <p:cNvPr id="7" name="Slide Number Placeholder 6">
            <a:extLst>
              <a:ext uri="{FF2B5EF4-FFF2-40B4-BE49-F238E27FC236}">
                <a16:creationId xmlns:a16="http://schemas.microsoft.com/office/drawing/2014/main" id="{530438AB-E048-4CF0-B849-D8741935AC9A}"/>
              </a:ext>
            </a:extLst>
          </p:cNvPr>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224412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12EA-FE06-4568-B1BD-DF26937A03E8}"/>
              </a:ext>
            </a:extLst>
          </p:cNvPr>
          <p:cNvSpPr>
            <a:spLocks noGrp="1"/>
          </p:cNvSpPr>
          <p:nvPr>
            <p:ph type="title"/>
          </p:nvPr>
        </p:nvSpPr>
        <p:spPr/>
        <p:txBody>
          <a:bodyPr>
            <a:normAutofit/>
          </a:bodyPr>
          <a:lstStyle/>
          <a:p>
            <a:r>
              <a:rPr lang="en-AU" sz="4000" dirty="0"/>
              <a:t>The big picture</a:t>
            </a:r>
          </a:p>
        </p:txBody>
      </p:sp>
      <p:graphicFrame>
        <p:nvGraphicFramePr>
          <p:cNvPr id="5" name="Diagram 4">
            <a:extLst>
              <a:ext uri="{FF2B5EF4-FFF2-40B4-BE49-F238E27FC236}">
                <a16:creationId xmlns:a16="http://schemas.microsoft.com/office/drawing/2014/main" id="{8FDA6E09-B627-4A27-993A-FD1F4ADB6073}"/>
              </a:ext>
            </a:extLst>
          </p:cNvPr>
          <p:cNvGraphicFramePr/>
          <p:nvPr>
            <p:extLst>
              <p:ext uri="{D42A27DB-BD31-4B8C-83A1-F6EECF244321}">
                <p14:modId xmlns:p14="http://schemas.microsoft.com/office/powerpoint/2010/main" val="4263648214"/>
              </p:ext>
            </p:extLst>
          </p:nvPr>
        </p:nvGraphicFramePr>
        <p:xfrm>
          <a:off x="1162974" y="1891519"/>
          <a:ext cx="10169991" cy="4109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1607F5C0-0C3D-4092-A4C5-7F8C1B6C9987}"/>
              </a:ext>
            </a:extLst>
          </p:cNvPr>
          <p:cNvSpPr>
            <a:spLocks noGrp="1"/>
          </p:cNvSpPr>
          <p:nvPr>
            <p:ph type="sldNum" sz="quarter" idx="12"/>
          </p:nvPr>
        </p:nvSpPr>
        <p:spPr/>
        <p:txBody>
          <a:bodyPr/>
          <a:lstStyle/>
          <a:p>
            <a:fld id="{401CF334-2D5C-4859-84A6-CA7E6E43FAEB}" type="slidenum">
              <a:rPr lang="en-US" smtClean="0"/>
              <a:t>5</a:t>
            </a:fld>
            <a:endParaRPr lang="en-US"/>
          </a:p>
        </p:txBody>
      </p:sp>
    </p:spTree>
    <p:extLst>
      <p:ext uri="{BB962C8B-B14F-4D97-AF65-F5344CB8AC3E}">
        <p14:creationId xmlns:p14="http://schemas.microsoft.com/office/powerpoint/2010/main" val="33839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42B2-5DBC-4427-8B4E-3D1620D55BE0}"/>
              </a:ext>
            </a:extLst>
          </p:cNvPr>
          <p:cNvSpPr>
            <a:spLocks noGrp="1"/>
          </p:cNvSpPr>
          <p:nvPr>
            <p:ph type="title"/>
          </p:nvPr>
        </p:nvSpPr>
        <p:spPr/>
        <p:txBody>
          <a:bodyPr>
            <a:normAutofit/>
          </a:bodyPr>
          <a:lstStyle/>
          <a:p>
            <a:pPr algn="ctr"/>
            <a:r>
              <a:rPr lang="en-AU" sz="4800" dirty="0"/>
              <a:t>Why Priesthood?</a:t>
            </a:r>
          </a:p>
        </p:txBody>
      </p:sp>
      <p:graphicFrame>
        <p:nvGraphicFramePr>
          <p:cNvPr id="4" name="Content Placeholder 3">
            <a:extLst>
              <a:ext uri="{FF2B5EF4-FFF2-40B4-BE49-F238E27FC236}">
                <a16:creationId xmlns:a16="http://schemas.microsoft.com/office/drawing/2014/main" id="{36FA5471-9825-4FD2-89CD-F27CDCD71A03}"/>
              </a:ext>
            </a:extLst>
          </p:cNvPr>
          <p:cNvGraphicFramePr>
            <a:graphicFrameLocks noGrp="1"/>
          </p:cNvGraphicFramePr>
          <p:nvPr>
            <p:ph sz="quarter" idx="13"/>
            <p:extLst>
              <p:ext uri="{D42A27DB-BD31-4B8C-83A1-F6EECF244321}">
                <p14:modId xmlns:p14="http://schemas.microsoft.com/office/powerpoint/2010/main" val="721177220"/>
              </p:ext>
            </p:extLst>
          </p:nvPr>
        </p:nvGraphicFramePr>
        <p:xfrm>
          <a:off x="488272" y="1600199"/>
          <a:ext cx="10890928" cy="455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ABCD91E9-6884-498A-B7A3-78F36322B713}"/>
              </a:ext>
            </a:extLst>
          </p:cNvPr>
          <p:cNvSpPr>
            <a:spLocks noGrp="1"/>
          </p:cNvSpPr>
          <p:nvPr>
            <p:ph type="sldNum" sz="quarter" idx="12"/>
          </p:nvPr>
        </p:nvSpPr>
        <p:spPr/>
        <p:txBody>
          <a:bodyPr/>
          <a:lstStyle/>
          <a:p>
            <a:fld id="{401CF334-2D5C-4859-84A6-CA7E6E43FAEB}" type="slidenum">
              <a:rPr lang="en-US" smtClean="0"/>
              <a:t>6</a:t>
            </a:fld>
            <a:endParaRPr lang="en-US"/>
          </a:p>
        </p:txBody>
      </p:sp>
    </p:spTree>
    <p:extLst>
      <p:ext uri="{BB962C8B-B14F-4D97-AF65-F5344CB8AC3E}">
        <p14:creationId xmlns:p14="http://schemas.microsoft.com/office/powerpoint/2010/main" val="235024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438D-F1F8-4510-932C-7AB591348D54}"/>
              </a:ext>
            </a:extLst>
          </p:cNvPr>
          <p:cNvSpPr>
            <a:spLocks noGrp="1"/>
          </p:cNvSpPr>
          <p:nvPr>
            <p:ph type="title"/>
          </p:nvPr>
        </p:nvSpPr>
        <p:spPr>
          <a:xfrm>
            <a:off x="812800" y="709644"/>
            <a:ext cx="10566400" cy="1143000"/>
          </a:xfrm>
        </p:spPr>
        <p:txBody>
          <a:bodyPr>
            <a:noAutofit/>
          </a:bodyPr>
          <a:lstStyle/>
          <a:p>
            <a:r>
              <a:rPr lang="en-AU" sz="4000" dirty="0"/>
              <a:t>Covenant and its corporate priesthood</a:t>
            </a:r>
          </a:p>
        </p:txBody>
      </p:sp>
      <p:graphicFrame>
        <p:nvGraphicFramePr>
          <p:cNvPr id="4" name="Content Placeholder 3">
            <a:extLst>
              <a:ext uri="{FF2B5EF4-FFF2-40B4-BE49-F238E27FC236}">
                <a16:creationId xmlns:a16="http://schemas.microsoft.com/office/drawing/2014/main" id="{9D069B3E-F3DC-4ED2-B6C7-1857AA40CD0F}"/>
              </a:ext>
            </a:extLst>
          </p:cNvPr>
          <p:cNvGraphicFramePr>
            <a:graphicFrameLocks noGrp="1"/>
          </p:cNvGraphicFramePr>
          <p:nvPr>
            <p:ph sz="quarter" idx="13"/>
            <p:extLst>
              <p:ext uri="{D42A27DB-BD31-4B8C-83A1-F6EECF244321}">
                <p14:modId xmlns:p14="http://schemas.microsoft.com/office/powerpoint/2010/main" val="1005985302"/>
              </p:ext>
            </p:extLst>
          </p:nvPr>
        </p:nvGraphicFramePr>
        <p:xfrm>
          <a:off x="812799" y="914401"/>
          <a:ext cx="11038889" cy="5233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CCCF1590-506B-4D69-BE22-60FB20F2A02F}"/>
              </a:ext>
            </a:extLst>
          </p:cNvPr>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282084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457E6-B563-4F9C-93D3-91F4E44FF915}"/>
              </a:ext>
            </a:extLst>
          </p:cNvPr>
          <p:cNvSpPr>
            <a:spLocks noGrp="1"/>
          </p:cNvSpPr>
          <p:nvPr>
            <p:ph type="title"/>
          </p:nvPr>
        </p:nvSpPr>
        <p:spPr/>
        <p:txBody>
          <a:bodyPr>
            <a:normAutofit/>
          </a:bodyPr>
          <a:lstStyle/>
          <a:p>
            <a:r>
              <a:rPr lang="en-AU" sz="4000" i="1" dirty="0"/>
              <a:t>The</a:t>
            </a:r>
            <a:r>
              <a:rPr lang="en-AU" sz="4000" dirty="0"/>
              <a:t> Basic Biblical Promise</a:t>
            </a:r>
          </a:p>
        </p:txBody>
      </p:sp>
      <p:sp>
        <p:nvSpPr>
          <p:cNvPr id="3" name="Content Placeholder 2">
            <a:extLst>
              <a:ext uri="{FF2B5EF4-FFF2-40B4-BE49-F238E27FC236}">
                <a16:creationId xmlns:a16="http://schemas.microsoft.com/office/drawing/2014/main" id="{8ED63440-BFE4-4EDB-81EE-1EF7513E8437}"/>
              </a:ext>
            </a:extLst>
          </p:cNvPr>
          <p:cNvSpPr>
            <a:spLocks noGrp="1"/>
          </p:cNvSpPr>
          <p:nvPr>
            <p:ph sz="quarter" idx="13"/>
          </p:nvPr>
        </p:nvSpPr>
        <p:spPr/>
        <p:txBody>
          <a:bodyPr/>
          <a:lstStyle/>
          <a:p>
            <a:pPr marL="0" indent="0">
              <a:buNone/>
            </a:pPr>
            <a:r>
              <a:rPr lang="en-US" sz="2800" dirty="0"/>
              <a:t>‘Go from your country and your kindred and your father’s house to the land that I will show you. </a:t>
            </a:r>
            <a:r>
              <a:rPr lang="en-US" sz="2800" b="1" dirty="0"/>
              <a:t>I will make of you a great nation, and I will bless you, and make your name great, so that you will be a blessing.</a:t>
            </a:r>
            <a:r>
              <a:rPr lang="en-US" sz="2800" dirty="0"/>
              <a:t> I will bless those who bless you, and the one who curses you I will curse; and in you all the families of the earth shall be blessed.’ (Gen 12:1b-3)</a:t>
            </a:r>
            <a:endParaRPr lang="en-AU" sz="2800" dirty="0"/>
          </a:p>
          <a:p>
            <a:pPr marL="0" indent="0">
              <a:buNone/>
            </a:pPr>
            <a:endParaRPr lang="en-AU" dirty="0"/>
          </a:p>
        </p:txBody>
      </p:sp>
      <p:sp>
        <p:nvSpPr>
          <p:cNvPr id="4" name="Slide Number Placeholder 3">
            <a:extLst>
              <a:ext uri="{FF2B5EF4-FFF2-40B4-BE49-F238E27FC236}">
                <a16:creationId xmlns:a16="http://schemas.microsoft.com/office/drawing/2014/main" id="{D208BB5D-F214-467B-9660-9EF7829D8330}"/>
              </a:ext>
            </a:extLst>
          </p:cNvPr>
          <p:cNvSpPr>
            <a:spLocks noGrp="1"/>
          </p:cNvSpPr>
          <p:nvPr>
            <p:ph type="sldNum" sz="quarter" idx="12"/>
          </p:nvPr>
        </p:nvSpPr>
        <p:spPr/>
        <p:txBody>
          <a:bodyPr/>
          <a:lstStyle/>
          <a:p>
            <a:fld id="{401CF334-2D5C-4859-84A6-CA7E6E43FAEB}" type="slidenum">
              <a:rPr lang="en-US" smtClean="0"/>
              <a:t>8</a:t>
            </a:fld>
            <a:endParaRPr lang="en-US"/>
          </a:p>
        </p:txBody>
      </p:sp>
    </p:spTree>
    <p:extLst>
      <p:ext uri="{BB962C8B-B14F-4D97-AF65-F5344CB8AC3E}">
        <p14:creationId xmlns:p14="http://schemas.microsoft.com/office/powerpoint/2010/main" val="43049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AD604-204A-4E22-9642-5316FAEEC2F5}"/>
              </a:ext>
            </a:extLst>
          </p:cNvPr>
          <p:cNvSpPr>
            <a:spLocks noGrp="1"/>
          </p:cNvSpPr>
          <p:nvPr>
            <p:ph sz="quarter" idx="13"/>
          </p:nvPr>
        </p:nvSpPr>
        <p:spPr/>
        <p:txBody>
          <a:bodyPr/>
          <a:lstStyle/>
          <a:p>
            <a:pPr marL="0" indent="0">
              <a:buNone/>
            </a:pPr>
            <a:r>
              <a:rPr lang="en-US" sz="2800" dirty="0"/>
              <a:t>‘</a:t>
            </a:r>
            <a:r>
              <a:rPr lang="en-US" sz="2800" b="1" dirty="0"/>
              <a:t>I will establish my covenant between me and you, and your offspring after you throughout their generations, for an everlasting covenant, to be God to you and to your offspring after you.</a:t>
            </a:r>
            <a:r>
              <a:rPr lang="en-US" sz="2800" dirty="0"/>
              <a:t> And I will give to you, and to your offspring after you, the land where you are now an alien, all the land of Canaan, for a perpetual holding; and I will be their God.’ (Gen 17:7-8) </a:t>
            </a:r>
            <a:endParaRPr lang="en-AU" sz="2800" dirty="0"/>
          </a:p>
          <a:p>
            <a:pPr marL="0" indent="0">
              <a:buNone/>
            </a:pPr>
            <a:endParaRPr lang="en-AU" dirty="0"/>
          </a:p>
        </p:txBody>
      </p:sp>
      <p:sp>
        <p:nvSpPr>
          <p:cNvPr id="4" name="Slide Number Placeholder 3">
            <a:extLst>
              <a:ext uri="{FF2B5EF4-FFF2-40B4-BE49-F238E27FC236}">
                <a16:creationId xmlns:a16="http://schemas.microsoft.com/office/drawing/2014/main" id="{C8A73403-E913-48CF-B50C-284B27AD9A6B}"/>
              </a:ext>
            </a:extLst>
          </p:cNvPr>
          <p:cNvSpPr>
            <a:spLocks noGrp="1"/>
          </p:cNvSpPr>
          <p:nvPr>
            <p:ph type="sldNum" sz="quarter" idx="12"/>
          </p:nvPr>
        </p:nvSpPr>
        <p:spPr/>
        <p:txBody>
          <a:bodyPr/>
          <a:lstStyle/>
          <a:p>
            <a:fld id="{401CF334-2D5C-4859-84A6-CA7E6E43FAEB}" type="slidenum">
              <a:rPr lang="en-US" smtClean="0"/>
              <a:t>9</a:t>
            </a:fld>
            <a:endParaRPr lang="en-US"/>
          </a:p>
        </p:txBody>
      </p:sp>
    </p:spTree>
    <p:extLst>
      <p:ext uri="{BB962C8B-B14F-4D97-AF65-F5344CB8AC3E}">
        <p14:creationId xmlns:p14="http://schemas.microsoft.com/office/powerpoint/2010/main" val="403146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2.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DC6412-8CE7-4C8A-96E9-2669F16D17E8}">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729</TotalTime>
  <Words>1068</Words>
  <Application>Microsoft Office PowerPoint</Application>
  <PresentationFormat>Widescreen</PresentationFormat>
  <Paragraphs>90</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Corbel</vt:lpstr>
      <vt:lpstr>Gill Sans MT</vt:lpstr>
      <vt:lpstr>Wingdings 2</vt:lpstr>
      <vt:lpstr>Dividend</vt:lpstr>
      <vt:lpstr>The Local Church as Priestly Community</vt:lpstr>
      <vt:lpstr>Family</vt:lpstr>
      <vt:lpstr>New Testament Images of the People of God</vt:lpstr>
      <vt:lpstr>Priesthood</vt:lpstr>
      <vt:lpstr>The big picture</vt:lpstr>
      <vt:lpstr>Why Priesthood?</vt:lpstr>
      <vt:lpstr>Covenant and its corporate priesthood</vt:lpstr>
      <vt:lpstr>The Basic Biblical Promise</vt:lpstr>
      <vt:lpstr>PowerPoint Presentation</vt:lpstr>
      <vt:lpstr>PowerPoint Presentation</vt:lpstr>
      <vt:lpstr>PowerPoint Presentation</vt:lpstr>
      <vt:lpstr>A Priestly kingdom</vt:lpstr>
      <vt:lpstr>Israel’s priesthood</vt:lpstr>
      <vt:lpstr>Jesus as Perfect high priest</vt:lpstr>
      <vt:lpstr>The doctrine of “the priesthood of all believers”</vt:lpstr>
      <vt:lpstr>The Priesthood of the new covenant</vt:lpstr>
      <vt:lpstr>Why worship?</vt:lpstr>
      <vt:lpstr>Summoned by god’s word</vt:lpstr>
      <vt:lpstr>Corporate confession of sin</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Anne Klose</dc:creator>
  <cp:lastModifiedBy>Aaron Park</cp:lastModifiedBy>
  <cp:revision>45</cp:revision>
  <dcterms:created xsi:type="dcterms:W3CDTF">2018-08-15T23:35:55Z</dcterms:created>
  <dcterms:modified xsi:type="dcterms:W3CDTF">2018-09-12T23:57:39Z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